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0.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1.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2.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3.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7" r:id="rId4"/>
    <p:sldMasterId id="2147483699" r:id="rId5"/>
    <p:sldMasterId id="2147483755" r:id="rId6"/>
    <p:sldMasterId id="2147483830" r:id="rId7"/>
    <p:sldMasterId id="2147483846" r:id="rId8"/>
    <p:sldMasterId id="2147483863" r:id="rId9"/>
    <p:sldMasterId id="2147483875" r:id="rId10"/>
    <p:sldMasterId id="2147483907" r:id="rId11"/>
    <p:sldMasterId id="2147483919" r:id="rId12"/>
    <p:sldMasterId id="2147483926" r:id="rId13"/>
    <p:sldMasterId id="2147483938" r:id="rId14"/>
  </p:sldMasterIdLst>
  <p:notesMasterIdLst>
    <p:notesMasterId r:id="rId153"/>
  </p:notesMasterIdLst>
  <p:sldIdLst>
    <p:sldId id="1108" r:id="rId15"/>
    <p:sldId id="529" r:id="rId16"/>
    <p:sldId id="1110" r:id="rId17"/>
    <p:sldId id="1112" r:id="rId18"/>
    <p:sldId id="832" r:id="rId19"/>
    <p:sldId id="867" r:id="rId20"/>
    <p:sldId id="782" r:id="rId21"/>
    <p:sldId id="611" r:id="rId22"/>
    <p:sldId id="612" r:id="rId23"/>
    <p:sldId id="1142" r:id="rId24"/>
    <p:sldId id="614" r:id="rId25"/>
    <p:sldId id="615" r:id="rId26"/>
    <p:sldId id="1125" r:id="rId27"/>
    <p:sldId id="616" r:id="rId28"/>
    <p:sldId id="1135" r:id="rId29"/>
    <p:sldId id="1145" r:id="rId30"/>
    <p:sldId id="1146" r:id="rId31"/>
    <p:sldId id="1147" r:id="rId32"/>
    <p:sldId id="1144" r:id="rId33"/>
    <p:sldId id="1143" r:id="rId34"/>
    <p:sldId id="1148" r:id="rId35"/>
    <p:sldId id="1149" r:id="rId36"/>
    <p:sldId id="1150" r:id="rId37"/>
    <p:sldId id="1151" r:id="rId38"/>
    <p:sldId id="1152" r:id="rId39"/>
    <p:sldId id="1153" r:id="rId40"/>
    <p:sldId id="1154" r:id="rId41"/>
    <p:sldId id="1155" r:id="rId42"/>
    <p:sldId id="1164" r:id="rId43"/>
    <p:sldId id="1161" r:id="rId44"/>
    <p:sldId id="1162" r:id="rId45"/>
    <p:sldId id="1163" r:id="rId46"/>
    <p:sldId id="1156" r:id="rId47"/>
    <p:sldId id="1157" r:id="rId48"/>
    <p:sldId id="1158" r:id="rId49"/>
    <p:sldId id="1159" r:id="rId50"/>
    <p:sldId id="1160" r:id="rId51"/>
    <p:sldId id="1165" r:id="rId52"/>
    <p:sldId id="1166" r:id="rId53"/>
    <p:sldId id="622" r:id="rId54"/>
    <p:sldId id="871" r:id="rId55"/>
    <p:sldId id="623" r:id="rId56"/>
    <p:sldId id="624" r:id="rId57"/>
    <p:sldId id="625" r:id="rId58"/>
    <p:sldId id="626" r:id="rId59"/>
    <p:sldId id="627" r:id="rId60"/>
    <p:sldId id="1140" r:id="rId61"/>
    <p:sldId id="846" r:id="rId62"/>
    <p:sldId id="630" r:id="rId63"/>
    <p:sldId id="631" r:id="rId64"/>
    <p:sldId id="632" r:id="rId65"/>
    <p:sldId id="633" r:id="rId66"/>
    <p:sldId id="634" r:id="rId67"/>
    <p:sldId id="636" r:id="rId68"/>
    <p:sldId id="637" r:id="rId69"/>
    <p:sldId id="638" r:id="rId70"/>
    <p:sldId id="639" r:id="rId71"/>
    <p:sldId id="640" r:id="rId72"/>
    <p:sldId id="641" r:id="rId73"/>
    <p:sldId id="892" r:id="rId74"/>
    <p:sldId id="894" r:id="rId75"/>
    <p:sldId id="888" r:id="rId76"/>
    <p:sldId id="896" r:id="rId77"/>
    <p:sldId id="1141" r:id="rId78"/>
    <p:sldId id="899" r:id="rId79"/>
    <p:sldId id="503" r:id="rId80"/>
    <p:sldId id="945" r:id="rId81"/>
    <p:sldId id="1117" r:id="rId82"/>
    <p:sldId id="1133" r:id="rId83"/>
    <p:sldId id="907" r:id="rId84"/>
    <p:sldId id="908" r:id="rId85"/>
    <p:sldId id="909" r:id="rId86"/>
    <p:sldId id="910" r:id="rId87"/>
    <p:sldId id="990" r:id="rId88"/>
    <p:sldId id="992" r:id="rId89"/>
    <p:sldId id="993" r:id="rId90"/>
    <p:sldId id="1048" r:id="rId91"/>
    <p:sldId id="1045" r:id="rId92"/>
    <p:sldId id="1050" r:id="rId93"/>
    <p:sldId id="1046" r:id="rId94"/>
    <p:sldId id="995" r:id="rId95"/>
    <p:sldId id="1079" r:id="rId96"/>
    <p:sldId id="1080" r:id="rId97"/>
    <p:sldId id="996" r:id="rId98"/>
    <p:sldId id="1051" r:id="rId99"/>
    <p:sldId id="1052" r:id="rId100"/>
    <p:sldId id="1053" r:id="rId101"/>
    <p:sldId id="1054" r:id="rId102"/>
    <p:sldId id="1055" r:id="rId103"/>
    <p:sldId id="1056" r:id="rId104"/>
    <p:sldId id="1057" r:id="rId105"/>
    <p:sldId id="1058" r:id="rId106"/>
    <p:sldId id="1059" r:id="rId107"/>
    <p:sldId id="1060" r:id="rId108"/>
    <p:sldId id="1061" r:id="rId109"/>
    <p:sldId id="1062" r:id="rId110"/>
    <p:sldId id="1082" r:id="rId111"/>
    <p:sldId id="1063" r:id="rId112"/>
    <p:sldId id="1078" r:id="rId113"/>
    <p:sldId id="998" r:id="rId114"/>
    <p:sldId id="1064" r:id="rId115"/>
    <p:sldId id="1095" r:id="rId116"/>
    <p:sldId id="1096" r:id="rId117"/>
    <p:sldId id="1097" r:id="rId118"/>
    <p:sldId id="1098" r:id="rId119"/>
    <p:sldId id="1114" r:id="rId120"/>
    <p:sldId id="1099" r:id="rId121"/>
    <p:sldId id="1085" r:id="rId122"/>
    <p:sldId id="1086" r:id="rId123"/>
    <p:sldId id="1127" r:id="rId124"/>
    <p:sldId id="1128" r:id="rId125"/>
    <p:sldId id="1129" r:id="rId126"/>
    <p:sldId id="1130" r:id="rId127"/>
    <p:sldId id="1088" r:id="rId128"/>
    <p:sldId id="1087" r:id="rId129"/>
    <p:sldId id="1066" r:id="rId130"/>
    <p:sldId id="1067" r:id="rId131"/>
    <p:sldId id="1068" r:id="rId132"/>
    <p:sldId id="1073" r:id="rId133"/>
    <p:sldId id="1074" r:id="rId134"/>
    <p:sldId id="1075" r:id="rId135"/>
    <p:sldId id="1076" r:id="rId136"/>
    <p:sldId id="1077" r:id="rId137"/>
    <p:sldId id="1100" r:id="rId138"/>
    <p:sldId id="1101" r:id="rId139"/>
    <p:sldId id="1102" r:id="rId140"/>
    <p:sldId id="1103" r:id="rId141"/>
    <p:sldId id="1104" r:id="rId142"/>
    <p:sldId id="1105" r:id="rId143"/>
    <p:sldId id="1106" r:id="rId144"/>
    <p:sldId id="1107" r:id="rId145"/>
    <p:sldId id="1018" r:id="rId146"/>
    <p:sldId id="1019" r:id="rId147"/>
    <p:sldId id="1024" r:id="rId148"/>
    <p:sldId id="1025" r:id="rId149"/>
    <p:sldId id="1026" r:id="rId150"/>
    <p:sldId id="1027" r:id="rId151"/>
    <p:sldId id="890" r:id="rId15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barzegari" initials="ab" lastIdx="2" clrIdx="0">
    <p:extLst>
      <p:ext uri="{19B8F6BF-5375-455C-9EA6-DF929625EA0E}">
        <p15:presenceInfo xmlns:p15="http://schemas.microsoft.com/office/powerpoint/2012/main" userId="6dbeee9abff11f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3FCDFF"/>
    <a:srgbClr val="FFFFFF"/>
    <a:srgbClr val="333333"/>
    <a:srgbClr val="F7F7F7"/>
    <a:srgbClr val="FED6E5"/>
    <a:srgbClr val="FAF9BD"/>
    <a:srgbClr val="C5FFE2"/>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autoAdjust="0"/>
    <p:restoredTop sz="94572" autoAdjust="0"/>
  </p:normalViewPr>
  <p:slideViewPr>
    <p:cSldViewPr>
      <p:cViewPr varScale="1">
        <p:scale>
          <a:sx n="70" d="100"/>
          <a:sy n="70" d="100"/>
        </p:scale>
        <p:origin x="153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38" Type="http://schemas.openxmlformats.org/officeDocument/2006/relationships/slide" Target="slides/slide124.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53" Type="http://schemas.openxmlformats.org/officeDocument/2006/relationships/slide" Target="slides/slide39.xml"/><Relationship Id="rId74" Type="http://schemas.openxmlformats.org/officeDocument/2006/relationships/slide" Target="slides/slide60.xml"/><Relationship Id="rId128" Type="http://schemas.openxmlformats.org/officeDocument/2006/relationships/slide" Target="slides/slide114.xml"/><Relationship Id="rId149" Type="http://schemas.openxmlformats.org/officeDocument/2006/relationships/slide" Target="slides/slide135.xml"/><Relationship Id="rId5" Type="http://schemas.openxmlformats.org/officeDocument/2006/relationships/slideMaster" Target="slideMasters/slideMaster5.xml"/><Relationship Id="rId95" Type="http://schemas.openxmlformats.org/officeDocument/2006/relationships/slide" Target="slides/slide81.xml"/><Relationship Id="rId22" Type="http://schemas.openxmlformats.org/officeDocument/2006/relationships/slide" Target="slides/slide8.xml"/><Relationship Id="rId43" Type="http://schemas.openxmlformats.org/officeDocument/2006/relationships/slide" Target="slides/slide29.xml"/><Relationship Id="rId64" Type="http://schemas.openxmlformats.org/officeDocument/2006/relationships/slide" Target="slides/slide50.xml"/><Relationship Id="rId118" Type="http://schemas.openxmlformats.org/officeDocument/2006/relationships/slide" Target="slides/slide104.xml"/><Relationship Id="rId139" Type="http://schemas.openxmlformats.org/officeDocument/2006/relationships/slide" Target="slides/slide125.xml"/><Relationship Id="rId80" Type="http://schemas.openxmlformats.org/officeDocument/2006/relationships/slide" Target="slides/slide66.xml"/><Relationship Id="rId85" Type="http://schemas.openxmlformats.org/officeDocument/2006/relationships/slide" Target="slides/slide71.xml"/><Relationship Id="rId150" Type="http://schemas.openxmlformats.org/officeDocument/2006/relationships/slide" Target="slides/slide136.xml"/><Relationship Id="rId155"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slide" Target="slides/slide110.xml"/><Relationship Id="rId129" Type="http://schemas.openxmlformats.org/officeDocument/2006/relationships/slide" Target="slides/slide115.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40" Type="http://schemas.openxmlformats.org/officeDocument/2006/relationships/slide" Target="slides/slide126.xml"/><Relationship Id="rId145"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slide" Target="slides/slide105.xml"/><Relationship Id="rId44" Type="http://schemas.openxmlformats.org/officeDocument/2006/relationships/slide" Target="slides/slide30.xml"/><Relationship Id="rId60" Type="http://schemas.openxmlformats.org/officeDocument/2006/relationships/slide" Target="slides/slide46.xml"/><Relationship Id="rId65" Type="http://schemas.openxmlformats.org/officeDocument/2006/relationships/slide" Target="slides/slide51.xml"/><Relationship Id="rId81" Type="http://schemas.openxmlformats.org/officeDocument/2006/relationships/slide" Target="slides/slide67.xml"/><Relationship Id="rId86" Type="http://schemas.openxmlformats.org/officeDocument/2006/relationships/slide" Target="slides/slide72.xml"/><Relationship Id="rId130" Type="http://schemas.openxmlformats.org/officeDocument/2006/relationships/slide" Target="slides/slide116.xml"/><Relationship Id="rId135" Type="http://schemas.openxmlformats.org/officeDocument/2006/relationships/slide" Target="slides/slide121.xml"/><Relationship Id="rId151" Type="http://schemas.openxmlformats.org/officeDocument/2006/relationships/slide" Target="slides/slide137.xml"/><Relationship Id="rId156"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157" Type="http://schemas.openxmlformats.org/officeDocument/2006/relationships/theme" Target="theme/theme1.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slide" Target="slides/slide13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notesMaster" Target="notesMasters/notesMaster1.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48" Type="http://schemas.openxmlformats.org/officeDocument/2006/relationships/slide" Target="slides/slide134.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2.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54" Type="http://schemas.openxmlformats.org/officeDocument/2006/relationships/commentAuthors" Target="commentAuthors.xml"/><Relationship Id="rId16" Type="http://schemas.openxmlformats.org/officeDocument/2006/relationships/slide" Target="slides/slide2.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slide" Target="slides/slide130.xml"/><Relationship Id="rId90" Type="http://schemas.openxmlformats.org/officeDocument/2006/relationships/slide" Target="slides/slide76.xml"/><Relationship Id="rId27" Type="http://schemas.openxmlformats.org/officeDocument/2006/relationships/slide" Target="slides/slide13.xml"/><Relationship Id="rId48" Type="http://schemas.openxmlformats.org/officeDocument/2006/relationships/slide" Target="slides/slide34.xml"/><Relationship Id="rId69" Type="http://schemas.openxmlformats.org/officeDocument/2006/relationships/slide" Target="slides/slide55.xml"/><Relationship Id="rId113" Type="http://schemas.openxmlformats.org/officeDocument/2006/relationships/slide" Target="slides/slide99.xml"/><Relationship Id="rId134" Type="http://schemas.openxmlformats.org/officeDocument/2006/relationships/slide" Target="slides/slide1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2D3B3-34C3-4EB0-B482-7B9BD75A2794}"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pPr rtl="1"/>
          <a:endParaRPr lang="fa-IR"/>
        </a:p>
      </dgm:t>
    </dgm:pt>
    <dgm:pt modelId="{EBFEF1C1-7FAD-4CAD-A258-5306FB3DF12A}">
      <dgm:prSet phldrT="[Text]" custT="1"/>
      <dgm:spPr/>
      <dgm:t>
        <a:bodyPr/>
        <a:lstStyle/>
        <a:p>
          <a:pPr rtl="1"/>
          <a:r>
            <a:rPr lang="fa-IR" sz="1800" dirty="0" smtClean="0">
              <a:cs typeface="B Titr" panose="00000700000000000000" pitchFamily="2" charset="-78"/>
            </a:rPr>
            <a:t>کدام پایانه ی فروشگاهی؟</a:t>
          </a:r>
          <a:endParaRPr lang="fa-IR" sz="1800" dirty="0">
            <a:cs typeface="B Titr" panose="00000700000000000000" pitchFamily="2" charset="-78"/>
          </a:endParaRPr>
        </a:p>
      </dgm:t>
    </dgm:pt>
    <dgm:pt modelId="{B8822367-57D1-413F-A271-CF233A372890}" type="parTrans" cxnId="{9DE4DDD8-5CA9-4D90-9536-1B2C914A5B56}">
      <dgm:prSet/>
      <dgm:spPr/>
      <dgm:t>
        <a:bodyPr/>
        <a:lstStyle/>
        <a:p>
          <a:pPr rtl="1"/>
          <a:endParaRPr lang="fa-IR" sz="1400">
            <a:cs typeface="B Titr" panose="00000700000000000000" pitchFamily="2" charset="-78"/>
          </a:endParaRPr>
        </a:p>
      </dgm:t>
    </dgm:pt>
    <dgm:pt modelId="{D8695E58-7421-424F-9184-D1F3A45677F1}" type="sibTrans" cxnId="{9DE4DDD8-5CA9-4D90-9536-1B2C914A5B56}">
      <dgm:prSet/>
      <dgm:spPr/>
      <dgm:t>
        <a:bodyPr/>
        <a:lstStyle/>
        <a:p>
          <a:pPr rtl="1"/>
          <a:endParaRPr lang="fa-IR" sz="1400">
            <a:cs typeface="B Titr" panose="00000700000000000000" pitchFamily="2" charset="-78"/>
          </a:endParaRPr>
        </a:p>
      </dgm:t>
    </dgm:pt>
    <dgm:pt modelId="{E4BA171F-4094-42DC-8FB4-92880A2ECEA4}">
      <dgm:prSet phldrT="[Text]" custT="1"/>
      <dgm:spPr/>
      <dgm:t>
        <a:bodyPr/>
        <a:lstStyle/>
        <a:p>
          <a:pPr rtl="1"/>
          <a:r>
            <a:rPr lang="fa-IR" sz="1800" dirty="0" smtClean="0">
              <a:cs typeface="B Titr" panose="00000700000000000000" pitchFamily="2" charset="-78"/>
            </a:rPr>
            <a:t>نوع کالا و خدمت</a:t>
          </a:r>
          <a:endParaRPr lang="fa-IR" sz="1800" dirty="0">
            <a:cs typeface="B Titr" panose="00000700000000000000" pitchFamily="2" charset="-78"/>
          </a:endParaRPr>
        </a:p>
      </dgm:t>
    </dgm:pt>
    <dgm:pt modelId="{67E5021B-32DC-4236-ADC8-C182092EE879}" type="parTrans" cxnId="{3C3DFA18-6B14-4072-B9E9-31457D6D7BD2}">
      <dgm:prSet/>
      <dgm:spPr/>
      <dgm:t>
        <a:bodyPr/>
        <a:lstStyle/>
        <a:p>
          <a:pPr rtl="1"/>
          <a:endParaRPr lang="fa-IR" sz="1400">
            <a:cs typeface="B Titr" panose="00000700000000000000" pitchFamily="2" charset="-78"/>
          </a:endParaRPr>
        </a:p>
      </dgm:t>
    </dgm:pt>
    <dgm:pt modelId="{4F7CA935-EBFE-4CF3-9F8D-9305379E8A0F}" type="sibTrans" cxnId="{3C3DFA18-6B14-4072-B9E9-31457D6D7BD2}">
      <dgm:prSet/>
      <dgm:spPr/>
      <dgm:t>
        <a:bodyPr/>
        <a:lstStyle/>
        <a:p>
          <a:pPr rtl="1"/>
          <a:endParaRPr lang="fa-IR" sz="1400">
            <a:cs typeface="B Titr" panose="00000700000000000000" pitchFamily="2" charset="-78"/>
          </a:endParaRPr>
        </a:p>
      </dgm:t>
    </dgm:pt>
    <dgm:pt modelId="{617C08A5-D5D2-494D-A9A2-5968829C162E}">
      <dgm:prSet phldrT="[Text]" custT="1"/>
      <dgm:spPr/>
      <dgm:t>
        <a:bodyPr/>
        <a:lstStyle/>
        <a:p>
          <a:pPr rtl="1"/>
          <a:r>
            <a:rPr lang="fa-IR" sz="1800" dirty="0" smtClean="0">
              <a:cs typeface="B Titr" panose="00000700000000000000" pitchFamily="2" charset="-78"/>
            </a:rPr>
            <a:t>نوع صورتحساب</a:t>
          </a:r>
          <a:endParaRPr lang="fa-IR" sz="1800" dirty="0">
            <a:cs typeface="B Titr" panose="00000700000000000000" pitchFamily="2" charset="-78"/>
          </a:endParaRPr>
        </a:p>
      </dgm:t>
    </dgm:pt>
    <dgm:pt modelId="{834A4F30-D1D8-4E0D-8B42-7B2ED529D86D}" type="parTrans" cxnId="{30711A27-79F1-417C-8135-43411F1CF574}">
      <dgm:prSet/>
      <dgm:spPr/>
      <dgm:t>
        <a:bodyPr/>
        <a:lstStyle/>
        <a:p>
          <a:pPr rtl="1"/>
          <a:endParaRPr lang="fa-IR" sz="1400">
            <a:cs typeface="B Titr" panose="00000700000000000000" pitchFamily="2" charset="-78"/>
          </a:endParaRPr>
        </a:p>
      </dgm:t>
    </dgm:pt>
    <dgm:pt modelId="{265A4377-08A7-4949-B81B-9E5CB457FCA8}" type="sibTrans" cxnId="{30711A27-79F1-417C-8135-43411F1CF574}">
      <dgm:prSet/>
      <dgm:spPr/>
      <dgm:t>
        <a:bodyPr/>
        <a:lstStyle/>
        <a:p>
          <a:pPr rtl="1"/>
          <a:endParaRPr lang="fa-IR" sz="1400">
            <a:cs typeface="B Titr" panose="00000700000000000000" pitchFamily="2" charset="-78"/>
          </a:endParaRPr>
        </a:p>
      </dgm:t>
    </dgm:pt>
    <dgm:pt modelId="{6C10EEA0-DB67-4D34-A59A-EF842F841750}">
      <dgm:prSet phldrT="[Text]" custT="1"/>
      <dgm:spPr/>
      <dgm:t>
        <a:bodyPr/>
        <a:lstStyle/>
        <a:p>
          <a:pPr rtl="1"/>
          <a:r>
            <a:rPr lang="fa-IR" sz="1800" dirty="0" smtClean="0">
              <a:cs typeface="B Titr" panose="00000700000000000000" pitchFamily="2" charset="-78"/>
            </a:rPr>
            <a:t>نوع خریدار</a:t>
          </a:r>
          <a:endParaRPr lang="fa-IR" sz="1800" dirty="0">
            <a:cs typeface="B Titr" panose="00000700000000000000" pitchFamily="2" charset="-78"/>
          </a:endParaRPr>
        </a:p>
      </dgm:t>
    </dgm:pt>
    <dgm:pt modelId="{47C31636-5230-408C-92E8-66EF77A01937}" type="parTrans" cxnId="{22A0F240-78BC-47C7-8EA6-483AD87F27B5}">
      <dgm:prSet/>
      <dgm:spPr/>
      <dgm:t>
        <a:bodyPr/>
        <a:lstStyle/>
        <a:p>
          <a:pPr rtl="1"/>
          <a:endParaRPr lang="fa-IR" sz="1400">
            <a:cs typeface="B Titr" panose="00000700000000000000" pitchFamily="2" charset="-78"/>
          </a:endParaRPr>
        </a:p>
      </dgm:t>
    </dgm:pt>
    <dgm:pt modelId="{2E6577CA-0C68-441C-8D47-18A2F6E2921A}" type="sibTrans" cxnId="{22A0F240-78BC-47C7-8EA6-483AD87F27B5}">
      <dgm:prSet/>
      <dgm:spPr/>
      <dgm:t>
        <a:bodyPr/>
        <a:lstStyle/>
        <a:p>
          <a:pPr rtl="1"/>
          <a:endParaRPr lang="fa-IR" sz="1400">
            <a:cs typeface="B Titr" panose="00000700000000000000" pitchFamily="2" charset="-78"/>
          </a:endParaRPr>
        </a:p>
      </dgm:t>
    </dgm:pt>
    <dgm:pt modelId="{BA94DC19-ED5B-47A5-B63D-0D34553D5EBC}" type="pres">
      <dgm:prSet presAssocID="{C702D3B3-34C3-4EB0-B482-7B9BD75A2794}" presName="mainComposite" presStyleCnt="0">
        <dgm:presLayoutVars>
          <dgm:chPref val="1"/>
          <dgm:dir/>
          <dgm:animOne val="branch"/>
          <dgm:animLvl val="lvl"/>
          <dgm:resizeHandles val="exact"/>
        </dgm:presLayoutVars>
      </dgm:prSet>
      <dgm:spPr/>
      <dgm:t>
        <a:bodyPr/>
        <a:lstStyle/>
        <a:p>
          <a:pPr rtl="1"/>
          <a:endParaRPr lang="fa-IR"/>
        </a:p>
      </dgm:t>
    </dgm:pt>
    <dgm:pt modelId="{AC72E4D4-BA72-4D14-A81A-93B5C5FFC55A}" type="pres">
      <dgm:prSet presAssocID="{C702D3B3-34C3-4EB0-B482-7B9BD75A2794}" presName="hierFlow" presStyleCnt="0"/>
      <dgm:spPr/>
    </dgm:pt>
    <dgm:pt modelId="{2166B191-E310-49F9-A650-5D4E6D90D11B}" type="pres">
      <dgm:prSet presAssocID="{C702D3B3-34C3-4EB0-B482-7B9BD75A2794}" presName="hierChild1" presStyleCnt="0">
        <dgm:presLayoutVars>
          <dgm:chPref val="1"/>
          <dgm:animOne val="branch"/>
          <dgm:animLvl val="lvl"/>
        </dgm:presLayoutVars>
      </dgm:prSet>
      <dgm:spPr/>
    </dgm:pt>
    <dgm:pt modelId="{31EBE9D6-15DA-4EA6-B892-C423ACBA0567}" type="pres">
      <dgm:prSet presAssocID="{EBFEF1C1-7FAD-4CAD-A258-5306FB3DF12A}" presName="Name14" presStyleCnt="0"/>
      <dgm:spPr/>
    </dgm:pt>
    <dgm:pt modelId="{BE0B1B78-3B97-416D-9A0F-B5FAA4B18CC2}" type="pres">
      <dgm:prSet presAssocID="{EBFEF1C1-7FAD-4CAD-A258-5306FB3DF12A}" presName="level1Shape" presStyleLbl="node0" presStyleIdx="0" presStyleCnt="1" custScaleX="180282">
        <dgm:presLayoutVars>
          <dgm:chPref val="3"/>
        </dgm:presLayoutVars>
      </dgm:prSet>
      <dgm:spPr/>
      <dgm:t>
        <a:bodyPr/>
        <a:lstStyle/>
        <a:p>
          <a:pPr rtl="1"/>
          <a:endParaRPr lang="fa-IR"/>
        </a:p>
      </dgm:t>
    </dgm:pt>
    <dgm:pt modelId="{FE32FFBD-89F7-4DAD-9ED8-D5B71FB93A9F}" type="pres">
      <dgm:prSet presAssocID="{EBFEF1C1-7FAD-4CAD-A258-5306FB3DF12A}" presName="hierChild2" presStyleCnt="0"/>
      <dgm:spPr/>
    </dgm:pt>
    <dgm:pt modelId="{2E0933F9-9A71-4B28-869F-5D1511B05E3C}" type="pres">
      <dgm:prSet presAssocID="{67E5021B-32DC-4236-ADC8-C182092EE879}" presName="Name19" presStyleLbl="parChTrans1D2" presStyleIdx="0" presStyleCnt="3"/>
      <dgm:spPr/>
      <dgm:t>
        <a:bodyPr/>
        <a:lstStyle/>
        <a:p>
          <a:pPr rtl="1"/>
          <a:endParaRPr lang="fa-IR"/>
        </a:p>
      </dgm:t>
    </dgm:pt>
    <dgm:pt modelId="{2795B533-DE0B-4050-9D89-E0D599662F0A}" type="pres">
      <dgm:prSet presAssocID="{E4BA171F-4094-42DC-8FB4-92880A2ECEA4}" presName="Name21" presStyleCnt="0"/>
      <dgm:spPr/>
    </dgm:pt>
    <dgm:pt modelId="{04CB5064-AE9D-4D6B-8F99-E49FCF0D6BE2}" type="pres">
      <dgm:prSet presAssocID="{E4BA171F-4094-42DC-8FB4-92880A2ECEA4}" presName="level2Shape" presStyleLbl="node2" presStyleIdx="0" presStyleCnt="3"/>
      <dgm:spPr/>
      <dgm:t>
        <a:bodyPr/>
        <a:lstStyle/>
        <a:p>
          <a:pPr rtl="1"/>
          <a:endParaRPr lang="fa-IR"/>
        </a:p>
      </dgm:t>
    </dgm:pt>
    <dgm:pt modelId="{C9FEA2D5-9F88-43EC-A1B6-CC43D5BD31CB}" type="pres">
      <dgm:prSet presAssocID="{E4BA171F-4094-42DC-8FB4-92880A2ECEA4}" presName="hierChild3" presStyleCnt="0"/>
      <dgm:spPr/>
    </dgm:pt>
    <dgm:pt modelId="{E46C169E-DDB1-4FC4-9A54-580784367DBA}" type="pres">
      <dgm:prSet presAssocID="{834A4F30-D1D8-4E0D-8B42-7B2ED529D86D}" presName="Name19" presStyleLbl="parChTrans1D2" presStyleIdx="1" presStyleCnt="3"/>
      <dgm:spPr/>
      <dgm:t>
        <a:bodyPr/>
        <a:lstStyle/>
        <a:p>
          <a:pPr rtl="1"/>
          <a:endParaRPr lang="fa-IR"/>
        </a:p>
      </dgm:t>
    </dgm:pt>
    <dgm:pt modelId="{F69883DE-4D63-4244-BDFB-6BF147861D9A}" type="pres">
      <dgm:prSet presAssocID="{617C08A5-D5D2-494D-A9A2-5968829C162E}" presName="Name21" presStyleCnt="0"/>
      <dgm:spPr/>
    </dgm:pt>
    <dgm:pt modelId="{05084F0E-79AA-4CD0-AE8C-D271C937481E}" type="pres">
      <dgm:prSet presAssocID="{617C08A5-D5D2-494D-A9A2-5968829C162E}" presName="level2Shape" presStyleLbl="node2" presStyleIdx="1" presStyleCnt="3"/>
      <dgm:spPr/>
      <dgm:t>
        <a:bodyPr/>
        <a:lstStyle/>
        <a:p>
          <a:pPr rtl="1"/>
          <a:endParaRPr lang="fa-IR"/>
        </a:p>
      </dgm:t>
    </dgm:pt>
    <dgm:pt modelId="{3E62412B-5FD1-4228-B62D-DD90487AA81C}" type="pres">
      <dgm:prSet presAssocID="{617C08A5-D5D2-494D-A9A2-5968829C162E}" presName="hierChild3" presStyleCnt="0"/>
      <dgm:spPr/>
    </dgm:pt>
    <dgm:pt modelId="{CBC62259-C669-4A46-B4A3-FD018A063217}" type="pres">
      <dgm:prSet presAssocID="{47C31636-5230-408C-92E8-66EF77A01937}" presName="Name19" presStyleLbl="parChTrans1D2" presStyleIdx="2" presStyleCnt="3"/>
      <dgm:spPr/>
      <dgm:t>
        <a:bodyPr/>
        <a:lstStyle/>
        <a:p>
          <a:pPr rtl="1"/>
          <a:endParaRPr lang="fa-IR"/>
        </a:p>
      </dgm:t>
    </dgm:pt>
    <dgm:pt modelId="{DDBEE43B-F63C-4658-8E0A-5536A1753057}" type="pres">
      <dgm:prSet presAssocID="{6C10EEA0-DB67-4D34-A59A-EF842F841750}" presName="Name21" presStyleCnt="0"/>
      <dgm:spPr/>
    </dgm:pt>
    <dgm:pt modelId="{27641618-0C95-4113-8AA3-7AFD644D570C}" type="pres">
      <dgm:prSet presAssocID="{6C10EEA0-DB67-4D34-A59A-EF842F841750}" presName="level2Shape" presStyleLbl="node2" presStyleIdx="2" presStyleCnt="3"/>
      <dgm:spPr/>
      <dgm:t>
        <a:bodyPr/>
        <a:lstStyle/>
        <a:p>
          <a:pPr rtl="1"/>
          <a:endParaRPr lang="fa-IR"/>
        </a:p>
      </dgm:t>
    </dgm:pt>
    <dgm:pt modelId="{2254480D-2B1E-42CD-81F4-2BD506F308A5}" type="pres">
      <dgm:prSet presAssocID="{6C10EEA0-DB67-4D34-A59A-EF842F841750}" presName="hierChild3" presStyleCnt="0"/>
      <dgm:spPr/>
    </dgm:pt>
    <dgm:pt modelId="{364AC387-0323-43E4-AF44-B85EAF6AE277}" type="pres">
      <dgm:prSet presAssocID="{C702D3B3-34C3-4EB0-B482-7B9BD75A2794}" presName="bgShapesFlow" presStyleCnt="0"/>
      <dgm:spPr/>
    </dgm:pt>
  </dgm:ptLst>
  <dgm:cxnLst>
    <dgm:cxn modelId="{1B4EFBBF-DA55-49B5-BA3E-AB8DAF35B1C8}" type="presOf" srcId="{617C08A5-D5D2-494D-A9A2-5968829C162E}" destId="{05084F0E-79AA-4CD0-AE8C-D271C937481E}" srcOrd="0" destOrd="0" presId="urn:microsoft.com/office/officeart/2005/8/layout/hierarchy6"/>
    <dgm:cxn modelId="{34414805-EAF1-4C51-B1C6-DBB76A744068}" type="presOf" srcId="{C702D3B3-34C3-4EB0-B482-7B9BD75A2794}" destId="{BA94DC19-ED5B-47A5-B63D-0D34553D5EBC}" srcOrd="0" destOrd="0" presId="urn:microsoft.com/office/officeart/2005/8/layout/hierarchy6"/>
    <dgm:cxn modelId="{2794E5BC-FF78-4A80-8683-8EAB450B048B}" type="presOf" srcId="{834A4F30-D1D8-4E0D-8B42-7B2ED529D86D}" destId="{E46C169E-DDB1-4FC4-9A54-580784367DBA}" srcOrd="0" destOrd="0" presId="urn:microsoft.com/office/officeart/2005/8/layout/hierarchy6"/>
    <dgm:cxn modelId="{30711A27-79F1-417C-8135-43411F1CF574}" srcId="{EBFEF1C1-7FAD-4CAD-A258-5306FB3DF12A}" destId="{617C08A5-D5D2-494D-A9A2-5968829C162E}" srcOrd="1" destOrd="0" parTransId="{834A4F30-D1D8-4E0D-8B42-7B2ED529D86D}" sibTransId="{265A4377-08A7-4949-B81B-9E5CB457FCA8}"/>
    <dgm:cxn modelId="{6104CD6B-E0FA-4D86-8498-08EA2FDC92AA}" type="presOf" srcId="{67E5021B-32DC-4236-ADC8-C182092EE879}" destId="{2E0933F9-9A71-4B28-869F-5D1511B05E3C}" srcOrd="0" destOrd="0" presId="urn:microsoft.com/office/officeart/2005/8/layout/hierarchy6"/>
    <dgm:cxn modelId="{E36C8C2E-956B-4514-9B47-C4AA7839F1BE}" type="presOf" srcId="{47C31636-5230-408C-92E8-66EF77A01937}" destId="{CBC62259-C669-4A46-B4A3-FD018A063217}" srcOrd="0" destOrd="0" presId="urn:microsoft.com/office/officeart/2005/8/layout/hierarchy6"/>
    <dgm:cxn modelId="{CB9C75B1-3A98-4C3A-8C07-1EC176DCC6C3}" type="presOf" srcId="{E4BA171F-4094-42DC-8FB4-92880A2ECEA4}" destId="{04CB5064-AE9D-4D6B-8F99-E49FCF0D6BE2}" srcOrd="0" destOrd="0" presId="urn:microsoft.com/office/officeart/2005/8/layout/hierarchy6"/>
    <dgm:cxn modelId="{3C3DFA18-6B14-4072-B9E9-31457D6D7BD2}" srcId="{EBFEF1C1-7FAD-4CAD-A258-5306FB3DF12A}" destId="{E4BA171F-4094-42DC-8FB4-92880A2ECEA4}" srcOrd="0" destOrd="0" parTransId="{67E5021B-32DC-4236-ADC8-C182092EE879}" sibTransId="{4F7CA935-EBFE-4CF3-9F8D-9305379E8A0F}"/>
    <dgm:cxn modelId="{9DE4DDD8-5CA9-4D90-9536-1B2C914A5B56}" srcId="{C702D3B3-34C3-4EB0-B482-7B9BD75A2794}" destId="{EBFEF1C1-7FAD-4CAD-A258-5306FB3DF12A}" srcOrd="0" destOrd="0" parTransId="{B8822367-57D1-413F-A271-CF233A372890}" sibTransId="{D8695E58-7421-424F-9184-D1F3A45677F1}"/>
    <dgm:cxn modelId="{22A0F240-78BC-47C7-8EA6-483AD87F27B5}" srcId="{EBFEF1C1-7FAD-4CAD-A258-5306FB3DF12A}" destId="{6C10EEA0-DB67-4D34-A59A-EF842F841750}" srcOrd="2" destOrd="0" parTransId="{47C31636-5230-408C-92E8-66EF77A01937}" sibTransId="{2E6577CA-0C68-441C-8D47-18A2F6E2921A}"/>
    <dgm:cxn modelId="{37539B18-D666-45A2-916D-70E025F1AAF3}" type="presOf" srcId="{EBFEF1C1-7FAD-4CAD-A258-5306FB3DF12A}" destId="{BE0B1B78-3B97-416D-9A0F-B5FAA4B18CC2}" srcOrd="0" destOrd="0" presId="urn:microsoft.com/office/officeart/2005/8/layout/hierarchy6"/>
    <dgm:cxn modelId="{9F9222EA-1BF2-46A5-93A8-8B62FC931E50}" type="presOf" srcId="{6C10EEA0-DB67-4D34-A59A-EF842F841750}" destId="{27641618-0C95-4113-8AA3-7AFD644D570C}" srcOrd="0" destOrd="0" presId="urn:microsoft.com/office/officeart/2005/8/layout/hierarchy6"/>
    <dgm:cxn modelId="{3C5C6C40-5BBE-4203-943E-C7140BFED8F2}" type="presParOf" srcId="{BA94DC19-ED5B-47A5-B63D-0D34553D5EBC}" destId="{AC72E4D4-BA72-4D14-A81A-93B5C5FFC55A}" srcOrd="0" destOrd="0" presId="urn:microsoft.com/office/officeart/2005/8/layout/hierarchy6"/>
    <dgm:cxn modelId="{84C716DB-0643-426F-82B3-2DA71E7A0313}" type="presParOf" srcId="{AC72E4D4-BA72-4D14-A81A-93B5C5FFC55A}" destId="{2166B191-E310-49F9-A650-5D4E6D90D11B}" srcOrd="0" destOrd="0" presId="urn:microsoft.com/office/officeart/2005/8/layout/hierarchy6"/>
    <dgm:cxn modelId="{1C327348-A092-44BB-B116-8A18F12C8ABB}" type="presParOf" srcId="{2166B191-E310-49F9-A650-5D4E6D90D11B}" destId="{31EBE9D6-15DA-4EA6-B892-C423ACBA0567}" srcOrd="0" destOrd="0" presId="urn:microsoft.com/office/officeart/2005/8/layout/hierarchy6"/>
    <dgm:cxn modelId="{B9D3D381-E1D4-43F7-BF79-9BD1C229CDC8}" type="presParOf" srcId="{31EBE9D6-15DA-4EA6-B892-C423ACBA0567}" destId="{BE0B1B78-3B97-416D-9A0F-B5FAA4B18CC2}" srcOrd="0" destOrd="0" presId="urn:microsoft.com/office/officeart/2005/8/layout/hierarchy6"/>
    <dgm:cxn modelId="{382D7937-88BF-4EF9-8075-2BEDB6EA2A46}" type="presParOf" srcId="{31EBE9D6-15DA-4EA6-B892-C423ACBA0567}" destId="{FE32FFBD-89F7-4DAD-9ED8-D5B71FB93A9F}" srcOrd="1" destOrd="0" presId="urn:microsoft.com/office/officeart/2005/8/layout/hierarchy6"/>
    <dgm:cxn modelId="{FEA66205-5D0A-4717-BC3C-E3039DE3DB3A}" type="presParOf" srcId="{FE32FFBD-89F7-4DAD-9ED8-D5B71FB93A9F}" destId="{2E0933F9-9A71-4B28-869F-5D1511B05E3C}" srcOrd="0" destOrd="0" presId="urn:microsoft.com/office/officeart/2005/8/layout/hierarchy6"/>
    <dgm:cxn modelId="{E7A3BDA9-417C-4150-AA53-6FA0DF83BD13}" type="presParOf" srcId="{FE32FFBD-89F7-4DAD-9ED8-D5B71FB93A9F}" destId="{2795B533-DE0B-4050-9D89-E0D599662F0A}" srcOrd="1" destOrd="0" presId="urn:microsoft.com/office/officeart/2005/8/layout/hierarchy6"/>
    <dgm:cxn modelId="{BD33FDEC-74B4-49C4-8110-B8B4B6F0AD95}" type="presParOf" srcId="{2795B533-DE0B-4050-9D89-E0D599662F0A}" destId="{04CB5064-AE9D-4D6B-8F99-E49FCF0D6BE2}" srcOrd="0" destOrd="0" presId="urn:microsoft.com/office/officeart/2005/8/layout/hierarchy6"/>
    <dgm:cxn modelId="{EC4AEDC6-D64D-448E-B995-01C977061DA6}" type="presParOf" srcId="{2795B533-DE0B-4050-9D89-E0D599662F0A}" destId="{C9FEA2D5-9F88-43EC-A1B6-CC43D5BD31CB}" srcOrd="1" destOrd="0" presId="urn:microsoft.com/office/officeart/2005/8/layout/hierarchy6"/>
    <dgm:cxn modelId="{364CA8E4-B554-4041-98E5-D3680B81E39D}" type="presParOf" srcId="{FE32FFBD-89F7-4DAD-9ED8-D5B71FB93A9F}" destId="{E46C169E-DDB1-4FC4-9A54-580784367DBA}" srcOrd="2" destOrd="0" presId="urn:microsoft.com/office/officeart/2005/8/layout/hierarchy6"/>
    <dgm:cxn modelId="{88F5173C-E470-4FE4-AF68-59194921C130}" type="presParOf" srcId="{FE32FFBD-89F7-4DAD-9ED8-D5B71FB93A9F}" destId="{F69883DE-4D63-4244-BDFB-6BF147861D9A}" srcOrd="3" destOrd="0" presId="urn:microsoft.com/office/officeart/2005/8/layout/hierarchy6"/>
    <dgm:cxn modelId="{91E3CE9D-62AA-4199-9AD5-61B6D254880C}" type="presParOf" srcId="{F69883DE-4D63-4244-BDFB-6BF147861D9A}" destId="{05084F0E-79AA-4CD0-AE8C-D271C937481E}" srcOrd="0" destOrd="0" presId="urn:microsoft.com/office/officeart/2005/8/layout/hierarchy6"/>
    <dgm:cxn modelId="{CB48009A-5CF7-46A5-AE79-73DCE7742AB6}" type="presParOf" srcId="{F69883DE-4D63-4244-BDFB-6BF147861D9A}" destId="{3E62412B-5FD1-4228-B62D-DD90487AA81C}" srcOrd="1" destOrd="0" presId="urn:microsoft.com/office/officeart/2005/8/layout/hierarchy6"/>
    <dgm:cxn modelId="{1F633057-78A5-4206-9495-3251CFE431A4}" type="presParOf" srcId="{FE32FFBD-89F7-4DAD-9ED8-D5B71FB93A9F}" destId="{CBC62259-C669-4A46-B4A3-FD018A063217}" srcOrd="4" destOrd="0" presId="urn:microsoft.com/office/officeart/2005/8/layout/hierarchy6"/>
    <dgm:cxn modelId="{69375531-CC2E-4B27-803E-F7AECCE04C14}" type="presParOf" srcId="{FE32FFBD-89F7-4DAD-9ED8-D5B71FB93A9F}" destId="{DDBEE43B-F63C-4658-8E0A-5536A1753057}" srcOrd="5" destOrd="0" presId="urn:microsoft.com/office/officeart/2005/8/layout/hierarchy6"/>
    <dgm:cxn modelId="{F5658A67-72AB-4CCB-AE6F-5468304C52C8}" type="presParOf" srcId="{DDBEE43B-F63C-4658-8E0A-5536A1753057}" destId="{27641618-0C95-4113-8AA3-7AFD644D570C}" srcOrd="0" destOrd="0" presId="urn:microsoft.com/office/officeart/2005/8/layout/hierarchy6"/>
    <dgm:cxn modelId="{614CDD02-D2E7-49D9-A698-866675ABB303}" type="presParOf" srcId="{DDBEE43B-F63C-4658-8E0A-5536A1753057}" destId="{2254480D-2B1E-42CD-81F4-2BD506F308A5}" srcOrd="1" destOrd="0" presId="urn:microsoft.com/office/officeart/2005/8/layout/hierarchy6"/>
    <dgm:cxn modelId="{D88636D5-A713-4DAA-BBC7-B5DC05F4CEE8}" type="presParOf" srcId="{BA94DC19-ED5B-47A5-B63D-0D34553D5EBC}" destId="{364AC387-0323-43E4-AF44-B85EAF6AE27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C811FC-D3FC-4AB6-9463-FFB7FECAA06B}" type="doc">
      <dgm:prSet loTypeId="urn:microsoft.com/office/officeart/2005/8/layout/hierarchy6" loCatId="hierarchy" qsTypeId="urn:microsoft.com/office/officeart/2005/8/quickstyle/simple5" qsCatId="simple" csTypeId="urn:microsoft.com/office/officeart/2005/8/colors/colorful1" csCatId="colorful" phldr="1"/>
      <dgm:spPr/>
      <dgm:t>
        <a:bodyPr/>
        <a:lstStyle/>
        <a:p>
          <a:endParaRPr lang="en-US"/>
        </a:p>
      </dgm:t>
    </dgm:pt>
    <dgm:pt modelId="{A21D1208-488E-4FCE-8EE1-F24D9976C57A}">
      <dgm:prSet phldrT="[Text]" custT="1"/>
      <dgm:spPr/>
      <dgm:t>
        <a:bodyPr/>
        <a:lstStyle/>
        <a:p>
          <a:pPr algn="ctr" rtl="1"/>
          <a:r>
            <a:rPr lang="fa-IR" sz="1100" dirty="0" smtClean="0">
              <a:cs typeface="B Titr" panose="00000700000000000000" pitchFamily="2" charset="-78"/>
            </a:rPr>
            <a:t>چه پایانه فروشگاهی مناسب کسب و کار ما است؟</a:t>
          </a:r>
          <a:endParaRPr lang="en-US" sz="1100" dirty="0">
            <a:cs typeface="B Titr" panose="00000700000000000000" pitchFamily="2" charset="-78"/>
          </a:endParaRPr>
        </a:p>
      </dgm:t>
    </dgm:pt>
    <dgm:pt modelId="{C4FED7A1-D9A9-438A-BB61-9DD67C9F1DF7}" type="parTrans" cxnId="{6F540123-0F37-4C51-A3B1-53B24D07F20A}">
      <dgm:prSet/>
      <dgm:spPr/>
      <dgm:t>
        <a:bodyPr/>
        <a:lstStyle/>
        <a:p>
          <a:pPr algn="ctr" rtl="1"/>
          <a:endParaRPr lang="en-US" sz="1400">
            <a:cs typeface="B Nazanin" panose="00000400000000000000" pitchFamily="2" charset="-78"/>
          </a:endParaRPr>
        </a:p>
      </dgm:t>
    </dgm:pt>
    <dgm:pt modelId="{0135718B-0D13-4E1C-8488-B268F39496CE}" type="sibTrans" cxnId="{6F540123-0F37-4C51-A3B1-53B24D07F20A}">
      <dgm:prSet/>
      <dgm:spPr/>
      <dgm:t>
        <a:bodyPr/>
        <a:lstStyle/>
        <a:p>
          <a:pPr algn="ctr" rtl="1"/>
          <a:endParaRPr lang="en-US" sz="1400">
            <a:cs typeface="B Nazanin" panose="00000400000000000000" pitchFamily="2" charset="-78"/>
          </a:endParaRPr>
        </a:p>
      </dgm:t>
    </dgm:pt>
    <dgm:pt modelId="{7C5C450B-5EFE-4966-BCB7-C0768BB88EF1}">
      <dgm:prSet phldrT="[Text]" custT="1"/>
      <dgm:spPr/>
      <dgm:t>
        <a:bodyPr/>
        <a:lstStyle/>
        <a:p>
          <a:pPr algn="ctr" rtl="1">
            <a:lnSpc>
              <a:spcPct val="50000"/>
            </a:lnSpc>
          </a:pPr>
          <a:r>
            <a:rPr lang="en-US" sz="1200" b="1" dirty="0" smtClean="0">
              <a:cs typeface="B Nazanin" panose="00000400000000000000" pitchFamily="2" charset="-78"/>
            </a:rPr>
            <a:t>B2C</a:t>
          </a:r>
          <a:r>
            <a:rPr lang="fa-IR" sz="1200" b="1" dirty="0" smtClean="0">
              <a:cs typeface="B Nazanin" panose="00000400000000000000" pitchFamily="2" charset="-78"/>
            </a:rPr>
            <a:t> </a:t>
          </a:r>
        </a:p>
        <a:p>
          <a:pPr algn="ctr" rtl="1">
            <a:lnSpc>
              <a:spcPct val="50000"/>
            </a:lnSpc>
          </a:pPr>
          <a:r>
            <a:rPr lang="fa-IR" sz="1100" b="1" dirty="0" smtClean="0">
              <a:cs typeface="B Nazanin" panose="00000400000000000000" pitchFamily="2" charset="-78"/>
            </a:rPr>
            <a:t>مصرف کننده نهایی</a:t>
          </a:r>
          <a:endParaRPr lang="en-US" sz="1100" b="1" dirty="0">
            <a:cs typeface="B Nazanin" panose="00000400000000000000" pitchFamily="2" charset="-78"/>
          </a:endParaRPr>
        </a:p>
      </dgm:t>
    </dgm:pt>
    <dgm:pt modelId="{CB2BC23D-542B-4EAE-84C7-5675926DCE2D}" type="parTrans" cxnId="{0B348B9C-0039-4099-9815-A8FED246D76E}">
      <dgm:prSet/>
      <dgm:spPr/>
      <dgm:t>
        <a:bodyPr/>
        <a:lstStyle/>
        <a:p>
          <a:pPr algn="ctr" rtl="1"/>
          <a:endParaRPr lang="en-US" sz="1400">
            <a:cs typeface="B Nazanin" panose="00000400000000000000" pitchFamily="2" charset="-78"/>
          </a:endParaRPr>
        </a:p>
      </dgm:t>
    </dgm:pt>
    <dgm:pt modelId="{4FFAEC71-41F7-4430-AC19-70A2D11AD518}" type="sibTrans" cxnId="{0B348B9C-0039-4099-9815-A8FED246D76E}">
      <dgm:prSet/>
      <dgm:spPr/>
      <dgm:t>
        <a:bodyPr/>
        <a:lstStyle/>
        <a:p>
          <a:pPr algn="ctr" rtl="1"/>
          <a:endParaRPr lang="en-US" sz="1400">
            <a:cs typeface="B Nazanin" panose="00000400000000000000" pitchFamily="2" charset="-78"/>
          </a:endParaRPr>
        </a:p>
      </dgm:t>
    </dgm:pt>
    <dgm:pt modelId="{3591D7D0-D693-427B-812A-CB584AA01A22}">
      <dgm:prSet phldrT="[Text]" custT="1"/>
      <dgm:spPr>
        <a:solidFill>
          <a:schemeClr val="accent3">
            <a:lumMod val="50000"/>
          </a:schemeClr>
        </a:solidFill>
      </dgm:spPr>
      <dgm:t>
        <a:bodyPr/>
        <a:lstStyle/>
        <a:p>
          <a:pPr algn="ctr" rtl="1"/>
          <a:r>
            <a:rPr lang="fa-IR" sz="1200" b="1" dirty="0" smtClean="0">
              <a:cs typeface="B Nazanin" panose="00000400000000000000" pitchFamily="2" charset="-78"/>
            </a:rPr>
            <a:t>کالا یا خدمت تک نرخی در قانون مالیات بر ارزش افزوده</a:t>
          </a:r>
          <a:endParaRPr lang="en-US" sz="1200" b="1" dirty="0">
            <a:cs typeface="B Nazanin" panose="00000400000000000000" pitchFamily="2" charset="-78"/>
          </a:endParaRPr>
        </a:p>
      </dgm:t>
    </dgm:pt>
    <dgm:pt modelId="{F17041AA-0CBC-4A3A-86ED-E815E2F82532}" type="parTrans" cxnId="{0CAD3F3A-DD98-4B53-B68B-F81E6DDE7C1F}">
      <dgm:prSet/>
      <dgm:spPr>
        <a:solidFill>
          <a:schemeClr val="accent3">
            <a:lumMod val="50000"/>
          </a:schemeClr>
        </a:solidFill>
      </dgm:spPr>
      <dgm:t>
        <a:bodyPr/>
        <a:lstStyle/>
        <a:p>
          <a:pPr algn="ctr" rtl="1"/>
          <a:endParaRPr lang="en-US" sz="1400">
            <a:cs typeface="B Nazanin" panose="00000400000000000000" pitchFamily="2" charset="-78"/>
          </a:endParaRPr>
        </a:p>
      </dgm:t>
    </dgm:pt>
    <dgm:pt modelId="{179E9914-2F47-4658-86EE-CA7E32E8F4FC}" type="sibTrans" cxnId="{0CAD3F3A-DD98-4B53-B68B-F81E6DDE7C1F}">
      <dgm:prSet/>
      <dgm:spPr/>
      <dgm:t>
        <a:bodyPr/>
        <a:lstStyle/>
        <a:p>
          <a:pPr algn="ctr" rtl="1"/>
          <a:endParaRPr lang="en-US" sz="1400">
            <a:cs typeface="B Nazanin" panose="00000400000000000000" pitchFamily="2" charset="-78"/>
          </a:endParaRPr>
        </a:p>
      </dgm:t>
    </dgm:pt>
    <dgm:pt modelId="{38A4BA10-D33A-4BB2-8F79-1CFB35467C2E}">
      <dgm:prSet phldrT="[Text]" custT="1"/>
      <dgm:spPr>
        <a:solidFill>
          <a:schemeClr val="accent3">
            <a:lumMod val="50000"/>
          </a:schemeClr>
        </a:solidFill>
      </dgm:spPr>
      <dgm:t>
        <a:bodyPr/>
        <a:lstStyle/>
        <a:p>
          <a:pPr algn="ctr" rtl="1"/>
          <a:r>
            <a:rPr lang="fa-IR" sz="1200" b="1" dirty="0" smtClean="0">
              <a:cs typeface="B Nazanin" panose="00000400000000000000" pitchFamily="2" charset="-78"/>
            </a:rPr>
            <a:t>کالا یا خدمت چند نرخی در قانون مالیات بر ارزش افزوده</a:t>
          </a:r>
          <a:endParaRPr lang="en-US" sz="1200" b="1" dirty="0">
            <a:cs typeface="B Nazanin" panose="00000400000000000000" pitchFamily="2" charset="-78"/>
          </a:endParaRPr>
        </a:p>
      </dgm:t>
    </dgm:pt>
    <dgm:pt modelId="{815886E5-61F0-44BD-B92A-070FC5FD0464}" type="parTrans" cxnId="{8270C9B9-BBC9-4876-B2D6-305AC6F68987}">
      <dgm:prSet/>
      <dgm:spPr>
        <a:solidFill>
          <a:schemeClr val="accent3">
            <a:lumMod val="50000"/>
          </a:schemeClr>
        </a:solidFill>
      </dgm:spPr>
      <dgm:t>
        <a:bodyPr/>
        <a:lstStyle/>
        <a:p>
          <a:pPr algn="ctr" rtl="1"/>
          <a:endParaRPr lang="en-US" sz="1400">
            <a:cs typeface="B Nazanin" panose="00000400000000000000" pitchFamily="2" charset="-78"/>
          </a:endParaRPr>
        </a:p>
      </dgm:t>
    </dgm:pt>
    <dgm:pt modelId="{3AF28842-48B3-422A-944D-0107C4BCFDCF}" type="sibTrans" cxnId="{8270C9B9-BBC9-4876-B2D6-305AC6F68987}">
      <dgm:prSet/>
      <dgm:spPr/>
      <dgm:t>
        <a:bodyPr/>
        <a:lstStyle/>
        <a:p>
          <a:pPr algn="ctr" rtl="1"/>
          <a:endParaRPr lang="en-US" sz="1400">
            <a:cs typeface="B Nazanin" panose="00000400000000000000" pitchFamily="2" charset="-78"/>
          </a:endParaRPr>
        </a:p>
      </dgm:t>
    </dgm:pt>
    <dgm:pt modelId="{51457517-36F7-4E8C-9B25-D5465A1D801B}">
      <dgm:prSet phldrT="[Text]" custT="1"/>
      <dgm:spPr/>
      <dgm:t>
        <a:bodyPr/>
        <a:lstStyle/>
        <a:p>
          <a:pPr algn="ctr" rtl="1">
            <a:lnSpc>
              <a:spcPct val="50000"/>
            </a:lnSpc>
          </a:pPr>
          <a:r>
            <a:rPr lang="en-US" sz="1200" b="1" dirty="0" smtClean="0">
              <a:cs typeface="B Nazanin" panose="00000400000000000000" pitchFamily="2" charset="-78"/>
            </a:rPr>
            <a:t>B2B</a:t>
          </a:r>
          <a:endParaRPr lang="fa-IR" sz="1200" b="1" dirty="0" smtClean="0">
            <a:cs typeface="B Nazanin" panose="00000400000000000000" pitchFamily="2" charset="-78"/>
          </a:endParaRPr>
        </a:p>
        <a:p>
          <a:pPr algn="ctr" rtl="1">
            <a:lnSpc>
              <a:spcPct val="50000"/>
            </a:lnSpc>
          </a:pPr>
          <a:r>
            <a:rPr lang="fa-IR" sz="1100" b="1" dirty="0" smtClean="0">
              <a:cs typeface="B Nazanin" panose="00000400000000000000" pitchFamily="2" charset="-78"/>
            </a:rPr>
            <a:t>کسب و کار</a:t>
          </a:r>
          <a:endParaRPr lang="en-US" sz="1100" b="1" dirty="0">
            <a:cs typeface="B Nazanin" panose="00000400000000000000" pitchFamily="2" charset="-78"/>
          </a:endParaRPr>
        </a:p>
      </dgm:t>
    </dgm:pt>
    <dgm:pt modelId="{0076235F-B3EE-40AE-A50E-5A5701FADFF1}" type="parTrans" cxnId="{7B71F84E-FBE2-4296-AD83-A8ECE901A391}">
      <dgm:prSet/>
      <dgm:spPr/>
      <dgm:t>
        <a:bodyPr/>
        <a:lstStyle/>
        <a:p>
          <a:pPr algn="ctr" rtl="1"/>
          <a:endParaRPr lang="en-US" sz="1400">
            <a:cs typeface="B Nazanin" panose="00000400000000000000" pitchFamily="2" charset="-78"/>
          </a:endParaRPr>
        </a:p>
      </dgm:t>
    </dgm:pt>
    <dgm:pt modelId="{4386DCEA-4D1A-43FF-80C3-65D1AEC039B0}" type="sibTrans" cxnId="{7B71F84E-FBE2-4296-AD83-A8ECE901A391}">
      <dgm:prSet/>
      <dgm:spPr/>
      <dgm:t>
        <a:bodyPr/>
        <a:lstStyle/>
        <a:p>
          <a:pPr algn="ctr" rtl="1"/>
          <a:endParaRPr lang="en-US" sz="1400">
            <a:cs typeface="B Nazanin" panose="00000400000000000000" pitchFamily="2" charset="-78"/>
          </a:endParaRPr>
        </a:p>
      </dgm:t>
    </dgm:pt>
    <dgm:pt modelId="{A8D30697-0B51-40DE-8054-ABE4A6A0EDA5}">
      <dgm:prSet phldrT="[Text]" custT="1"/>
      <dgm:spPr>
        <a:solidFill>
          <a:schemeClr val="accent3">
            <a:lumMod val="50000"/>
          </a:schemeClr>
        </a:solidFill>
      </dgm:spPr>
      <dgm:t>
        <a:bodyPr/>
        <a:lstStyle/>
        <a:p>
          <a:pPr algn="ctr" rtl="1"/>
          <a:r>
            <a:rPr lang="fa-IR" sz="1200" b="1" dirty="0" smtClean="0">
              <a:cs typeface="B Nazanin" panose="00000400000000000000" pitchFamily="2" charset="-78"/>
            </a:rPr>
            <a:t>در این حالت نوع کالا یا خدمت ارائه شده تاثیری ندارد</a:t>
          </a:r>
          <a:endParaRPr lang="en-US" sz="1200" b="1" dirty="0">
            <a:cs typeface="B Nazanin" panose="00000400000000000000" pitchFamily="2" charset="-78"/>
          </a:endParaRPr>
        </a:p>
      </dgm:t>
    </dgm:pt>
    <dgm:pt modelId="{6008AC0F-EE4D-4DC0-AAC3-CAC927E1D786}" type="parTrans" cxnId="{141DEC4F-0459-4585-9178-1EF87FD49495}">
      <dgm:prSet/>
      <dgm:spPr>
        <a:solidFill>
          <a:schemeClr val="accent3">
            <a:lumMod val="50000"/>
          </a:schemeClr>
        </a:solidFill>
      </dgm:spPr>
      <dgm:t>
        <a:bodyPr/>
        <a:lstStyle/>
        <a:p>
          <a:pPr algn="ctr" rtl="1"/>
          <a:endParaRPr lang="en-US" sz="1400">
            <a:cs typeface="B Nazanin" panose="00000400000000000000" pitchFamily="2" charset="-78"/>
          </a:endParaRPr>
        </a:p>
      </dgm:t>
    </dgm:pt>
    <dgm:pt modelId="{C7AA5472-2CDA-418F-B7DE-3D259F632FE1}" type="sibTrans" cxnId="{141DEC4F-0459-4585-9178-1EF87FD49495}">
      <dgm:prSet/>
      <dgm:spPr/>
      <dgm:t>
        <a:bodyPr/>
        <a:lstStyle/>
        <a:p>
          <a:pPr algn="ctr" rtl="1"/>
          <a:endParaRPr lang="en-US" sz="1400">
            <a:cs typeface="B Nazanin" panose="00000400000000000000" pitchFamily="2" charset="-78"/>
          </a:endParaRPr>
        </a:p>
      </dgm:t>
    </dgm:pt>
    <dgm:pt modelId="{01FDD4C0-167A-4E26-98D5-6D42C3C9F5B0}">
      <dgm:prSet phldrT="[Text]" custT="1"/>
      <dgm:spPr>
        <a:solidFill>
          <a:schemeClr val="accent4">
            <a:lumMod val="20000"/>
            <a:lumOff val="80000"/>
          </a:schemeClr>
        </a:solidFill>
      </dgm:spPr>
      <dgm:t>
        <a:bodyPr/>
        <a:lstStyle/>
        <a:p>
          <a:pPr algn="ctr" rtl="1"/>
          <a:r>
            <a:rPr lang="fa-IR" sz="1050" dirty="0" smtClean="0">
              <a:solidFill>
                <a:srgbClr val="7030A0"/>
              </a:solidFill>
              <a:cs typeface="B Titr" panose="00000700000000000000" pitchFamily="2" charset="-78"/>
            </a:rPr>
            <a:t>سوال سوم: ماهیت و نوع </a:t>
          </a:r>
        </a:p>
        <a:p>
          <a:pPr algn="ctr" rtl="1"/>
          <a:r>
            <a:rPr lang="fa-IR" sz="1050" dirty="0" smtClean="0">
              <a:solidFill>
                <a:srgbClr val="7030A0"/>
              </a:solidFill>
              <a:cs typeface="B Titr" panose="00000700000000000000" pitchFamily="2" charset="-78"/>
            </a:rPr>
            <a:t>صورتحساب صادر شده چیست؟</a:t>
          </a:r>
          <a:endParaRPr lang="en-US" sz="1050" dirty="0">
            <a:solidFill>
              <a:srgbClr val="7030A0"/>
            </a:solidFill>
            <a:cs typeface="B Titr" panose="00000700000000000000" pitchFamily="2" charset="-78"/>
          </a:endParaRPr>
        </a:p>
      </dgm:t>
    </dgm:pt>
    <dgm:pt modelId="{3567F277-10B0-40AB-B20E-D44309A6D869}" type="parTrans" cxnId="{17302EE5-D153-4642-BE3B-FE37E4B3E13D}">
      <dgm:prSet/>
      <dgm:spPr/>
      <dgm:t>
        <a:bodyPr/>
        <a:lstStyle/>
        <a:p>
          <a:pPr algn="ctr" rtl="1"/>
          <a:endParaRPr lang="en-US" sz="1400">
            <a:cs typeface="B Nazanin" panose="00000400000000000000" pitchFamily="2" charset="-78"/>
          </a:endParaRPr>
        </a:p>
      </dgm:t>
    </dgm:pt>
    <dgm:pt modelId="{CAC4DBEF-E4E4-4E57-85F9-2B8E2635290A}" type="sibTrans" cxnId="{17302EE5-D153-4642-BE3B-FE37E4B3E13D}">
      <dgm:prSet/>
      <dgm:spPr/>
      <dgm:t>
        <a:bodyPr/>
        <a:lstStyle/>
        <a:p>
          <a:pPr algn="ctr" rtl="1"/>
          <a:endParaRPr lang="en-US" sz="1400">
            <a:cs typeface="B Nazanin" panose="00000400000000000000" pitchFamily="2" charset="-78"/>
          </a:endParaRPr>
        </a:p>
      </dgm:t>
    </dgm:pt>
    <dgm:pt modelId="{C79120F0-C4B4-472A-8436-0B33C2564016}">
      <dgm:prSet phldrT="[Text]" custT="1"/>
      <dgm:spPr>
        <a:solidFill>
          <a:schemeClr val="accent2">
            <a:lumMod val="20000"/>
            <a:lumOff val="80000"/>
          </a:schemeClr>
        </a:solidFill>
      </dgm:spPr>
      <dgm:t>
        <a:bodyPr/>
        <a:lstStyle/>
        <a:p>
          <a:pPr algn="ctr" rtl="1"/>
          <a:r>
            <a:rPr lang="fa-IR" sz="1050" dirty="0" smtClean="0">
              <a:solidFill>
                <a:srgbClr val="C00000"/>
              </a:solidFill>
              <a:cs typeface="B Titr" panose="00000700000000000000" pitchFamily="2" charset="-78"/>
            </a:rPr>
            <a:t>سوال اول: ماهیت و نوع</a:t>
          </a:r>
        </a:p>
        <a:p>
          <a:pPr algn="ctr" rtl="1"/>
          <a:r>
            <a:rPr lang="fa-IR" sz="1050" dirty="0" smtClean="0">
              <a:solidFill>
                <a:srgbClr val="C00000"/>
              </a:solidFill>
              <a:cs typeface="B Titr" panose="00000700000000000000" pitchFamily="2" charset="-78"/>
            </a:rPr>
            <a:t> خریدارهای کسب و کار چیست؟</a:t>
          </a:r>
          <a:endParaRPr lang="en-US" sz="1050" dirty="0">
            <a:solidFill>
              <a:srgbClr val="C00000"/>
            </a:solidFill>
            <a:cs typeface="B Titr" panose="00000700000000000000" pitchFamily="2" charset="-78"/>
          </a:endParaRPr>
        </a:p>
      </dgm:t>
    </dgm:pt>
    <dgm:pt modelId="{58A9E2CA-7993-4E05-9E07-CD688F5D3958}" type="parTrans" cxnId="{C57DF6E4-D81B-4755-9004-EAF282B43B30}">
      <dgm:prSet/>
      <dgm:spPr/>
      <dgm:t>
        <a:bodyPr/>
        <a:lstStyle/>
        <a:p>
          <a:pPr algn="ctr" rtl="1"/>
          <a:endParaRPr lang="en-US" sz="1400">
            <a:cs typeface="B Nazanin" panose="00000400000000000000" pitchFamily="2" charset="-78"/>
          </a:endParaRPr>
        </a:p>
      </dgm:t>
    </dgm:pt>
    <dgm:pt modelId="{989C24FD-0ED2-4B55-A823-70B13862FA70}" type="sibTrans" cxnId="{C57DF6E4-D81B-4755-9004-EAF282B43B30}">
      <dgm:prSet/>
      <dgm:spPr/>
      <dgm:t>
        <a:bodyPr/>
        <a:lstStyle/>
        <a:p>
          <a:pPr algn="ctr" rtl="1"/>
          <a:endParaRPr lang="en-US" sz="1400">
            <a:cs typeface="B Nazanin" panose="00000400000000000000" pitchFamily="2" charset="-78"/>
          </a:endParaRPr>
        </a:p>
      </dgm:t>
    </dgm:pt>
    <dgm:pt modelId="{174469B0-62F3-4223-B526-DC6FA44DDB99}">
      <dgm:prSet phldrT="[Text]" custT="1"/>
      <dgm:spPr>
        <a:solidFill>
          <a:schemeClr val="accent3">
            <a:lumMod val="20000"/>
            <a:lumOff val="80000"/>
          </a:schemeClr>
        </a:solidFill>
      </dgm:spPr>
      <dgm:t>
        <a:bodyPr/>
        <a:lstStyle/>
        <a:p>
          <a:pPr algn="ctr" rtl="1"/>
          <a:r>
            <a:rPr lang="fa-IR" sz="1000" dirty="0" smtClean="0">
              <a:solidFill>
                <a:schemeClr val="accent3">
                  <a:lumMod val="50000"/>
                </a:schemeClr>
              </a:solidFill>
              <a:cs typeface="B Titr" panose="00000700000000000000" pitchFamily="2" charset="-78"/>
            </a:rPr>
            <a:t>سوال دوم: ماهیت و نوع</a:t>
          </a:r>
        </a:p>
        <a:p>
          <a:pPr algn="ctr" rtl="1"/>
          <a:r>
            <a:rPr lang="fa-IR" sz="1000" dirty="0" smtClean="0">
              <a:solidFill>
                <a:schemeClr val="accent3">
                  <a:lumMod val="50000"/>
                </a:schemeClr>
              </a:solidFill>
              <a:cs typeface="B Titr" panose="00000700000000000000" pitchFamily="2" charset="-78"/>
            </a:rPr>
            <a:t>کالا و خدمات ارائه شده چیست؟</a:t>
          </a:r>
          <a:endParaRPr lang="en-US" sz="1000" dirty="0">
            <a:solidFill>
              <a:schemeClr val="accent3">
                <a:lumMod val="50000"/>
              </a:schemeClr>
            </a:solidFill>
            <a:cs typeface="B Nazanin" panose="00000400000000000000" pitchFamily="2" charset="-78"/>
          </a:endParaRPr>
        </a:p>
      </dgm:t>
    </dgm:pt>
    <dgm:pt modelId="{11FA298F-439C-4FAA-8195-D43BE6C77C56}" type="parTrans" cxnId="{91C4A6D7-3D81-4317-B89B-860D0E06EB8C}">
      <dgm:prSet/>
      <dgm:spPr/>
      <dgm:t>
        <a:bodyPr/>
        <a:lstStyle/>
        <a:p>
          <a:pPr algn="ctr" rtl="1"/>
          <a:endParaRPr lang="en-US" sz="1400">
            <a:cs typeface="B Nazanin" panose="00000400000000000000" pitchFamily="2" charset="-78"/>
          </a:endParaRPr>
        </a:p>
      </dgm:t>
    </dgm:pt>
    <dgm:pt modelId="{9644CE19-964B-436C-B751-44ECCD5EA45D}" type="sibTrans" cxnId="{91C4A6D7-3D81-4317-B89B-860D0E06EB8C}">
      <dgm:prSet/>
      <dgm:spPr/>
      <dgm:t>
        <a:bodyPr/>
        <a:lstStyle/>
        <a:p>
          <a:pPr algn="ctr" rtl="1"/>
          <a:endParaRPr lang="en-US" sz="1400">
            <a:cs typeface="B Nazanin" panose="00000400000000000000" pitchFamily="2" charset="-78"/>
          </a:endParaRPr>
        </a:p>
      </dgm:t>
    </dgm:pt>
    <dgm:pt modelId="{559FF099-A662-4183-995C-969CCF2B649F}">
      <dgm:prSet custT="1"/>
      <dgm:spPr/>
      <dgm:t>
        <a:bodyPr/>
        <a:lstStyle/>
        <a:p>
          <a:pPr algn="ctr" rtl="1"/>
          <a:r>
            <a:rPr lang="fa-IR" sz="1050" b="1" dirty="0" smtClean="0">
              <a:cs typeface="B Titr" panose="00000700000000000000" pitchFamily="2" charset="-78"/>
            </a:rPr>
            <a:t>صورتحساب</a:t>
          </a:r>
        </a:p>
        <a:p>
          <a:pPr algn="ctr" rtl="1"/>
          <a:r>
            <a:rPr lang="fa-IR" sz="1050" b="1" dirty="0" smtClean="0">
              <a:cs typeface="B Titr" panose="00000700000000000000" pitchFamily="2" charset="-78"/>
            </a:rPr>
            <a:t>نوع سوم</a:t>
          </a:r>
          <a:endParaRPr lang="en-US" sz="1050" b="1" dirty="0">
            <a:cs typeface="B Titr" panose="00000700000000000000" pitchFamily="2" charset="-78"/>
          </a:endParaRPr>
        </a:p>
      </dgm:t>
    </dgm:pt>
    <dgm:pt modelId="{3867F7EE-2ABA-4B84-A8DA-3D3EEC75FCAE}" type="parTrans" cxnId="{A50E702F-E7FF-46B7-80E4-52984D548D33}">
      <dgm:prSet/>
      <dgm:spPr/>
      <dgm:t>
        <a:bodyPr/>
        <a:lstStyle/>
        <a:p>
          <a:pPr algn="ctr" rtl="1"/>
          <a:endParaRPr lang="en-US" sz="1400"/>
        </a:p>
      </dgm:t>
    </dgm:pt>
    <dgm:pt modelId="{A93A8408-D582-48E2-A9EB-BF6E32B380C1}" type="sibTrans" cxnId="{A50E702F-E7FF-46B7-80E4-52984D548D33}">
      <dgm:prSet/>
      <dgm:spPr/>
      <dgm:t>
        <a:bodyPr/>
        <a:lstStyle/>
        <a:p>
          <a:pPr algn="ctr" rtl="1"/>
          <a:endParaRPr lang="en-US" sz="1400"/>
        </a:p>
      </dgm:t>
    </dgm:pt>
    <dgm:pt modelId="{CABFFA0D-854A-4DED-9527-749B82A84913}">
      <dgm:prSet custT="1"/>
      <dgm:spPr/>
      <dgm:t>
        <a:bodyPr/>
        <a:lstStyle/>
        <a:p>
          <a:pPr algn="ctr" rtl="1"/>
          <a:r>
            <a:rPr lang="fa-IR" sz="1050" b="1" dirty="0" smtClean="0">
              <a:cs typeface="B Titr" panose="00000700000000000000" pitchFamily="2" charset="-78"/>
            </a:rPr>
            <a:t>صورتحساب</a:t>
          </a:r>
        </a:p>
        <a:p>
          <a:pPr algn="ctr" rtl="1"/>
          <a:r>
            <a:rPr lang="fa-IR" sz="1050" b="1" dirty="0" smtClean="0">
              <a:cs typeface="B Titr" panose="00000700000000000000" pitchFamily="2" charset="-78"/>
            </a:rPr>
            <a:t>نوع دوم</a:t>
          </a:r>
          <a:endParaRPr lang="en-US" sz="1050" b="1" dirty="0">
            <a:cs typeface="B Titr" panose="00000700000000000000" pitchFamily="2" charset="-78"/>
          </a:endParaRPr>
        </a:p>
      </dgm:t>
    </dgm:pt>
    <dgm:pt modelId="{23A2EDE0-A852-4F92-A1CF-81E0CB78D00C}" type="parTrans" cxnId="{3A8259A6-C3CF-4D81-984E-DF5462EA88B9}">
      <dgm:prSet/>
      <dgm:spPr/>
      <dgm:t>
        <a:bodyPr/>
        <a:lstStyle/>
        <a:p>
          <a:pPr algn="ctr" rtl="1"/>
          <a:endParaRPr lang="en-US" sz="1400"/>
        </a:p>
      </dgm:t>
    </dgm:pt>
    <dgm:pt modelId="{EAC86529-F291-4931-8848-08F6BB4D9381}" type="sibTrans" cxnId="{3A8259A6-C3CF-4D81-984E-DF5462EA88B9}">
      <dgm:prSet/>
      <dgm:spPr/>
      <dgm:t>
        <a:bodyPr/>
        <a:lstStyle/>
        <a:p>
          <a:pPr algn="ctr" rtl="1"/>
          <a:endParaRPr lang="en-US" sz="1400"/>
        </a:p>
      </dgm:t>
    </dgm:pt>
    <dgm:pt modelId="{75C5C600-35A3-404E-B937-F8C25ADD1C5F}">
      <dgm:prSet custT="1"/>
      <dgm:spPr/>
      <dgm:t>
        <a:bodyPr/>
        <a:lstStyle/>
        <a:p>
          <a:pPr algn="ctr" rtl="1"/>
          <a:r>
            <a:rPr lang="fa-IR" sz="1050" b="1" dirty="0" smtClean="0">
              <a:cs typeface="B Titr" panose="00000700000000000000" pitchFamily="2" charset="-78"/>
            </a:rPr>
            <a:t>صورتحساب</a:t>
          </a:r>
        </a:p>
        <a:p>
          <a:pPr algn="ctr" rtl="1"/>
          <a:r>
            <a:rPr lang="fa-IR" sz="1050" b="1" dirty="0" smtClean="0">
              <a:cs typeface="B Titr" panose="00000700000000000000" pitchFamily="2" charset="-78"/>
            </a:rPr>
            <a:t>نوع اول</a:t>
          </a:r>
          <a:endParaRPr lang="en-US" sz="1050" b="1" dirty="0">
            <a:cs typeface="B Titr" panose="00000700000000000000" pitchFamily="2" charset="-78"/>
          </a:endParaRPr>
        </a:p>
      </dgm:t>
    </dgm:pt>
    <dgm:pt modelId="{A87AA354-4EBD-492D-A354-7D58DAB9652C}" type="parTrans" cxnId="{6BBCA2E8-9FC6-4240-865A-3E18808D46E5}">
      <dgm:prSet/>
      <dgm:spPr/>
      <dgm:t>
        <a:bodyPr/>
        <a:lstStyle/>
        <a:p>
          <a:pPr algn="ctr" rtl="1"/>
          <a:endParaRPr lang="en-US" sz="1400"/>
        </a:p>
      </dgm:t>
    </dgm:pt>
    <dgm:pt modelId="{2D9C2BE2-4A0C-44C0-9703-183E5D4EE140}" type="sibTrans" cxnId="{6BBCA2E8-9FC6-4240-865A-3E18808D46E5}">
      <dgm:prSet/>
      <dgm:spPr/>
      <dgm:t>
        <a:bodyPr/>
        <a:lstStyle/>
        <a:p>
          <a:pPr algn="ctr" rtl="1"/>
          <a:endParaRPr lang="en-US" sz="1400"/>
        </a:p>
      </dgm:t>
    </dgm:pt>
    <dgm:pt modelId="{5A37CFA1-E0DB-4150-A464-F67E38C03ED5}">
      <dgm:prSet custT="1"/>
      <dgm:spPr>
        <a:solidFill>
          <a:schemeClr val="accent1">
            <a:lumMod val="50000"/>
          </a:schemeClr>
        </a:solidFill>
      </dgm:spPr>
      <dgm:t>
        <a:bodyPr/>
        <a:lstStyle/>
        <a:p>
          <a:pPr algn="ctr" rtl="1"/>
          <a:r>
            <a:rPr lang="fa-IR" sz="1050" b="1" dirty="0" smtClean="0">
              <a:cs typeface="B Nazanin" panose="00000400000000000000" pitchFamily="2" charset="-78"/>
            </a:rPr>
            <a:t>دستگاه پوز معمولی</a:t>
          </a:r>
        </a:p>
        <a:p>
          <a:pPr algn="ctr" rtl="1"/>
          <a:r>
            <a:rPr lang="en-US" sz="1050" b="1" dirty="0" smtClean="0">
              <a:cs typeface="B Nazanin" panose="00000400000000000000" pitchFamily="2" charset="-78"/>
            </a:rPr>
            <a:t>(POS)</a:t>
          </a:r>
          <a:endParaRPr lang="en-US" sz="1050" b="1" dirty="0">
            <a:cs typeface="B Nazanin" panose="00000400000000000000" pitchFamily="2" charset="-78"/>
          </a:endParaRPr>
        </a:p>
      </dgm:t>
    </dgm:pt>
    <dgm:pt modelId="{1D7EF7ED-1188-43F1-858B-E8107FE2985A}" type="parTrans" cxnId="{E91AE2D7-E1D2-4E97-BAF3-4E113F129AAF}">
      <dgm:prSet/>
      <dgm:spPr>
        <a:solidFill>
          <a:schemeClr val="accent1">
            <a:lumMod val="50000"/>
          </a:schemeClr>
        </a:solidFill>
      </dgm:spPr>
      <dgm:t>
        <a:bodyPr/>
        <a:lstStyle/>
        <a:p>
          <a:pPr algn="ctr" rtl="1"/>
          <a:endParaRPr lang="en-US" sz="1400"/>
        </a:p>
      </dgm:t>
    </dgm:pt>
    <dgm:pt modelId="{802BB86A-DFD4-4548-8CA6-BE1AFC0EFF1C}" type="sibTrans" cxnId="{E91AE2D7-E1D2-4E97-BAF3-4E113F129AAF}">
      <dgm:prSet/>
      <dgm:spPr/>
      <dgm:t>
        <a:bodyPr/>
        <a:lstStyle/>
        <a:p>
          <a:pPr algn="ctr" rtl="1"/>
          <a:endParaRPr lang="en-US" sz="1400"/>
        </a:p>
      </dgm:t>
    </dgm:pt>
    <dgm:pt modelId="{4A4BC7FF-7B61-4415-A90C-F54AF6F271D3}">
      <dgm:prSet custT="1"/>
      <dgm:spPr>
        <a:solidFill>
          <a:schemeClr val="accent1">
            <a:lumMod val="50000"/>
          </a:schemeClr>
        </a:solidFill>
      </dgm:spPr>
      <dgm:t>
        <a:bodyPr/>
        <a:lstStyle/>
        <a:p>
          <a:pPr algn="ctr" rtl="1"/>
          <a:r>
            <a:rPr lang="fa-IR" sz="1050" b="1" dirty="0" smtClean="0">
              <a:cs typeface="B Nazanin" panose="00000400000000000000" pitchFamily="2" charset="-78"/>
            </a:rPr>
            <a:t>فعلا دستگاه پوز اندرویدی</a:t>
          </a:r>
        </a:p>
        <a:p>
          <a:pPr algn="ctr" rtl="1"/>
          <a:r>
            <a:rPr lang="en-US" sz="1050" b="1" dirty="0" smtClean="0">
              <a:cs typeface="B Nazanin" panose="00000400000000000000" pitchFamily="2" charset="-78"/>
            </a:rPr>
            <a:t>(Android POS)</a:t>
          </a:r>
          <a:endParaRPr lang="en-US" sz="1050" b="1" dirty="0">
            <a:cs typeface="B Nazanin" panose="00000400000000000000" pitchFamily="2" charset="-78"/>
          </a:endParaRPr>
        </a:p>
      </dgm:t>
    </dgm:pt>
    <dgm:pt modelId="{0E1D1236-89E8-4D68-A9FD-53BD4641DDF0}" type="parTrans" cxnId="{6937D791-18AA-4289-8736-F37D0E5D41DB}">
      <dgm:prSet/>
      <dgm:spPr>
        <a:solidFill>
          <a:schemeClr val="accent1">
            <a:lumMod val="50000"/>
          </a:schemeClr>
        </a:solidFill>
      </dgm:spPr>
      <dgm:t>
        <a:bodyPr/>
        <a:lstStyle/>
        <a:p>
          <a:pPr algn="ctr" rtl="1"/>
          <a:endParaRPr lang="en-US" sz="1400"/>
        </a:p>
      </dgm:t>
    </dgm:pt>
    <dgm:pt modelId="{5C1DEB67-035F-4A2C-8506-5F3FE425D2BA}" type="sibTrans" cxnId="{6937D791-18AA-4289-8736-F37D0E5D41DB}">
      <dgm:prSet/>
      <dgm:spPr/>
      <dgm:t>
        <a:bodyPr/>
        <a:lstStyle/>
        <a:p>
          <a:pPr algn="ctr" rtl="1"/>
          <a:endParaRPr lang="en-US" sz="1400"/>
        </a:p>
      </dgm:t>
    </dgm:pt>
    <dgm:pt modelId="{ED297AEB-36EB-4631-9C78-8A0BE786FD0E}">
      <dgm:prSet custT="1"/>
      <dgm:spPr>
        <a:solidFill>
          <a:schemeClr val="accent1">
            <a:lumMod val="50000"/>
          </a:schemeClr>
        </a:solidFill>
      </dgm:spPr>
      <dgm:t>
        <a:bodyPr anchor="t"/>
        <a:lstStyle/>
        <a:p>
          <a:pPr algn="just" rtl="1"/>
          <a:r>
            <a:rPr lang="fa-IR" sz="1050" b="1" dirty="0" smtClean="0">
              <a:cs typeface="B Nazanin" panose="00000400000000000000" pitchFamily="2" charset="-78"/>
            </a:rPr>
            <a:t>استفاده از پایانه فروشگاهی </a:t>
          </a:r>
          <a:r>
            <a:rPr lang="fa-IR" sz="1050" b="1" dirty="0" smtClean="0">
              <a:solidFill>
                <a:srgbClr val="FFFF00"/>
              </a:solidFill>
              <a:cs typeface="B Nazanin" panose="00000400000000000000" pitchFamily="2" charset="-78"/>
            </a:rPr>
            <a:t>ضروری نیست </a:t>
          </a:r>
          <a:r>
            <a:rPr lang="fa-IR" sz="1050" b="1" dirty="0" smtClean="0">
              <a:cs typeface="B Nazanin" panose="00000400000000000000" pitchFamily="2" charset="-78"/>
            </a:rPr>
            <a:t>اما موظفند </a:t>
          </a:r>
          <a:r>
            <a:rPr lang="fa-IR" sz="1050" b="1" dirty="0" smtClean="0">
              <a:solidFill>
                <a:srgbClr val="FFFF00"/>
              </a:solidFill>
              <a:cs typeface="B Nazanin" panose="00000400000000000000" pitchFamily="2" charset="-78"/>
            </a:rPr>
            <a:t>کلیه صورتحساب های خود را به ترتیبی که سازمان مقرر می کند، از طریق سامانه مودیان صادر کنند</a:t>
          </a:r>
          <a:r>
            <a:rPr lang="fa-IR" sz="1050" b="0" i="0" dirty="0" smtClean="0">
              <a:solidFill>
                <a:srgbClr val="FFFF00"/>
              </a:solidFill>
            </a:rPr>
            <a:t> </a:t>
          </a:r>
          <a:endParaRPr lang="en-US" sz="1050" b="1" dirty="0">
            <a:solidFill>
              <a:srgbClr val="FFFF00"/>
            </a:solidFill>
            <a:cs typeface="B Nazanin" panose="00000400000000000000" pitchFamily="2" charset="-78"/>
          </a:endParaRPr>
        </a:p>
      </dgm:t>
    </dgm:pt>
    <dgm:pt modelId="{676617DC-1B65-41BF-B39A-E31762D12BAA}" type="parTrans" cxnId="{6A1A8339-273C-4B41-8E49-5E3F3B8D4B4A}">
      <dgm:prSet/>
      <dgm:spPr>
        <a:solidFill>
          <a:schemeClr val="accent1">
            <a:lumMod val="50000"/>
          </a:schemeClr>
        </a:solidFill>
      </dgm:spPr>
      <dgm:t>
        <a:bodyPr/>
        <a:lstStyle/>
        <a:p>
          <a:pPr algn="ctr" rtl="1"/>
          <a:endParaRPr lang="en-US" sz="1400"/>
        </a:p>
      </dgm:t>
    </dgm:pt>
    <dgm:pt modelId="{F865C9C1-DF8A-4605-BD69-74D2224B9A28}" type="sibTrans" cxnId="{6A1A8339-273C-4B41-8E49-5E3F3B8D4B4A}">
      <dgm:prSet/>
      <dgm:spPr/>
      <dgm:t>
        <a:bodyPr/>
        <a:lstStyle/>
        <a:p>
          <a:pPr algn="ctr" rtl="1"/>
          <a:endParaRPr lang="en-US" sz="1400"/>
        </a:p>
      </dgm:t>
    </dgm:pt>
    <dgm:pt modelId="{E2192B7F-19BB-4D42-9BBA-E33E1F344736}">
      <dgm:prSet phldrT="[Text]" custT="1"/>
      <dgm:spPr>
        <a:solidFill>
          <a:schemeClr val="accent1">
            <a:lumMod val="20000"/>
            <a:lumOff val="80000"/>
          </a:schemeClr>
        </a:solidFill>
      </dgm:spPr>
      <dgm:t>
        <a:bodyPr/>
        <a:lstStyle/>
        <a:p>
          <a:pPr algn="ctr" rtl="1"/>
          <a:r>
            <a:rPr lang="fa-IR" sz="1050" u="sng" dirty="0" smtClean="0">
              <a:solidFill>
                <a:srgbClr val="C00000"/>
              </a:solidFill>
              <a:cs typeface="B Titr" panose="00000700000000000000" pitchFamily="2" charset="-78"/>
            </a:rPr>
            <a:t>حداقل مشخصات پیشنهادی</a:t>
          </a:r>
          <a:r>
            <a:rPr lang="fa-IR" sz="1050" u="none" dirty="0" smtClean="0">
              <a:solidFill>
                <a:srgbClr val="C00000"/>
              </a:solidFill>
              <a:cs typeface="B Titr" panose="00000700000000000000" pitchFamily="2" charset="-78"/>
            </a:rPr>
            <a:t> </a:t>
          </a:r>
          <a:r>
            <a:rPr lang="fa-IR" sz="1050" dirty="0" smtClean="0">
              <a:solidFill>
                <a:srgbClr val="0070C0"/>
              </a:solidFill>
              <a:cs typeface="B Titr" panose="00000700000000000000" pitchFamily="2" charset="-78"/>
            </a:rPr>
            <a:t>جهت</a:t>
          </a:r>
        </a:p>
        <a:p>
          <a:pPr algn="ctr" rtl="1"/>
          <a:r>
            <a:rPr lang="fa-IR" sz="1050" dirty="0" smtClean="0">
              <a:solidFill>
                <a:srgbClr val="0070C0"/>
              </a:solidFill>
              <a:cs typeface="B Titr" panose="00000700000000000000" pitchFamily="2" charset="-78"/>
            </a:rPr>
            <a:t>پایانه فروشگاهی  مناسب مودی</a:t>
          </a:r>
          <a:endParaRPr lang="en-US" sz="1050" dirty="0">
            <a:solidFill>
              <a:srgbClr val="0070C0"/>
            </a:solidFill>
            <a:cs typeface="B Titr" panose="00000700000000000000" pitchFamily="2" charset="-78"/>
          </a:endParaRPr>
        </a:p>
      </dgm:t>
    </dgm:pt>
    <dgm:pt modelId="{D58EC928-972C-44D2-AEBE-9891E1F30B3B}" type="parTrans" cxnId="{723FFA4B-10EE-4F21-8C53-FB681FE99F3D}">
      <dgm:prSet/>
      <dgm:spPr/>
      <dgm:t>
        <a:bodyPr/>
        <a:lstStyle/>
        <a:p>
          <a:pPr algn="ctr" rtl="1"/>
          <a:endParaRPr lang="en-US" sz="1400"/>
        </a:p>
      </dgm:t>
    </dgm:pt>
    <dgm:pt modelId="{6071EAB8-87FD-4107-BDCE-7EA4041A9CC1}" type="sibTrans" cxnId="{723FFA4B-10EE-4F21-8C53-FB681FE99F3D}">
      <dgm:prSet/>
      <dgm:spPr/>
      <dgm:t>
        <a:bodyPr/>
        <a:lstStyle/>
        <a:p>
          <a:pPr algn="ctr" rtl="1"/>
          <a:endParaRPr lang="en-US" sz="1400"/>
        </a:p>
      </dgm:t>
    </dgm:pt>
    <dgm:pt modelId="{2144AF01-22B5-49FB-A2AE-653FDF653D20}">
      <dgm:prSet phldrT="[Text]" custT="1"/>
      <dgm:spPr>
        <a:solidFill>
          <a:schemeClr val="accent1">
            <a:lumMod val="20000"/>
            <a:lumOff val="80000"/>
          </a:schemeClr>
        </a:solidFill>
      </dgm:spPr>
      <dgm:t>
        <a:bodyPr/>
        <a:lstStyle/>
        <a:p>
          <a:pPr algn="ctr" rtl="1"/>
          <a:r>
            <a:rPr lang="fa-IR" sz="1200" u="sng" dirty="0" smtClean="0">
              <a:solidFill>
                <a:srgbClr val="C00000"/>
              </a:solidFill>
              <a:cs typeface="B Titr" panose="00000700000000000000" pitchFamily="2" charset="-78"/>
            </a:rPr>
            <a:t>حداقل  مشخصات </a:t>
          </a:r>
        </a:p>
        <a:p>
          <a:pPr algn="ctr" rtl="1"/>
          <a:r>
            <a:rPr lang="fa-IR" sz="1100" dirty="0" smtClean="0">
              <a:solidFill>
                <a:schemeClr val="tx2">
                  <a:lumMod val="75000"/>
                </a:schemeClr>
              </a:solidFill>
              <a:cs typeface="B Titr" panose="00000700000000000000" pitchFamily="2" charset="-78"/>
            </a:rPr>
            <a:t>پایانه فروشگاهی مناسب مودی</a:t>
          </a:r>
          <a:endParaRPr lang="en-US" sz="1100" dirty="0">
            <a:solidFill>
              <a:schemeClr val="tx2">
                <a:lumMod val="75000"/>
              </a:schemeClr>
            </a:solidFill>
            <a:cs typeface="B Titr" panose="00000700000000000000" pitchFamily="2" charset="-78"/>
          </a:endParaRPr>
        </a:p>
      </dgm:t>
    </dgm:pt>
    <dgm:pt modelId="{8C994D33-193C-47A7-83ED-68FED9CCD71C}" type="parTrans" cxnId="{DA87C727-7CE4-43B9-A0C5-446B207DFF00}">
      <dgm:prSet/>
      <dgm:spPr/>
      <dgm:t>
        <a:bodyPr/>
        <a:lstStyle/>
        <a:p>
          <a:pPr algn="ctr" rtl="1"/>
          <a:endParaRPr lang="en-US" sz="1400"/>
        </a:p>
      </dgm:t>
    </dgm:pt>
    <dgm:pt modelId="{41A287B7-87BE-4578-8BFA-454E142AFAAB}" type="sibTrans" cxnId="{DA87C727-7CE4-43B9-A0C5-446B207DFF00}">
      <dgm:prSet/>
      <dgm:spPr/>
      <dgm:t>
        <a:bodyPr/>
        <a:lstStyle/>
        <a:p>
          <a:pPr algn="ctr" rtl="1"/>
          <a:endParaRPr lang="en-US" sz="1400"/>
        </a:p>
      </dgm:t>
    </dgm:pt>
    <dgm:pt modelId="{361E6247-9B3B-424B-8EF4-C19A7ED671D6}" type="pres">
      <dgm:prSet presAssocID="{35C811FC-D3FC-4AB6-9463-FFB7FECAA06B}" presName="mainComposite" presStyleCnt="0">
        <dgm:presLayoutVars>
          <dgm:chPref val="1"/>
          <dgm:dir/>
          <dgm:animOne val="branch"/>
          <dgm:animLvl val="lvl"/>
          <dgm:resizeHandles val="exact"/>
        </dgm:presLayoutVars>
      </dgm:prSet>
      <dgm:spPr/>
      <dgm:t>
        <a:bodyPr/>
        <a:lstStyle/>
        <a:p>
          <a:endParaRPr lang="en-US"/>
        </a:p>
      </dgm:t>
    </dgm:pt>
    <dgm:pt modelId="{EA4CFB48-E209-4029-B9FB-5D0DCD8FC5BE}" type="pres">
      <dgm:prSet presAssocID="{35C811FC-D3FC-4AB6-9463-FFB7FECAA06B}" presName="hierFlow" presStyleCnt="0"/>
      <dgm:spPr/>
    </dgm:pt>
    <dgm:pt modelId="{97D6DFD6-98B9-4F8C-811C-3A72A32A8D3D}" type="pres">
      <dgm:prSet presAssocID="{35C811FC-D3FC-4AB6-9463-FFB7FECAA06B}" presName="firstBuf" presStyleCnt="0"/>
      <dgm:spPr/>
    </dgm:pt>
    <dgm:pt modelId="{B73AD34F-AC29-48B5-B24E-56F6E7C1D4D9}" type="pres">
      <dgm:prSet presAssocID="{35C811FC-D3FC-4AB6-9463-FFB7FECAA06B}" presName="hierChild1" presStyleCnt="0">
        <dgm:presLayoutVars>
          <dgm:chPref val="1"/>
          <dgm:animOne val="branch"/>
          <dgm:animLvl val="lvl"/>
        </dgm:presLayoutVars>
      </dgm:prSet>
      <dgm:spPr/>
    </dgm:pt>
    <dgm:pt modelId="{4CB3804D-67E8-4FF4-BE9F-F061D9B2ECBE}" type="pres">
      <dgm:prSet presAssocID="{A21D1208-488E-4FCE-8EE1-F24D9976C57A}" presName="Name14" presStyleCnt="0"/>
      <dgm:spPr/>
    </dgm:pt>
    <dgm:pt modelId="{A7D9F0BC-E84D-4F0C-B7B2-065EFC7AF11C}" type="pres">
      <dgm:prSet presAssocID="{A21D1208-488E-4FCE-8EE1-F24D9976C57A}" presName="level1Shape" presStyleLbl="node0" presStyleIdx="0" presStyleCnt="1" custScaleX="944523" custScaleY="165646" custLinFactY="-100000" custLinFactNeighborX="-4041" custLinFactNeighborY="-108433">
        <dgm:presLayoutVars>
          <dgm:chPref val="3"/>
        </dgm:presLayoutVars>
      </dgm:prSet>
      <dgm:spPr/>
      <dgm:t>
        <a:bodyPr/>
        <a:lstStyle/>
        <a:p>
          <a:endParaRPr lang="en-US"/>
        </a:p>
      </dgm:t>
    </dgm:pt>
    <dgm:pt modelId="{A07F6489-1EFB-4034-A7A1-7DD201B399A4}" type="pres">
      <dgm:prSet presAssocID="{A21D1208-488E-4FCE-8EE1-F24D9976C57A}" presName="hierChild2" presStyleCnt="0"/>
      <dgm:spPr/>
    </dgm:pt>
    <dgm:pt modelId="{5E8D626A-B559-4F9B-A0AE-02E362FBF6CB}" type="pres">
      <dgm:prSet presAssocID="{CB2BC23D-542B-4EAE-84C7-5675926DCE2D}" presName="Name19" presStyleLbl="parChTrans1D2" presStyleIdx="0" presStyleCnt="2"/>
      <dgm:spPr/>
      <dgm:t>
        <a:bodyPr/>
        <a:lstStyle/>
        <a:p>
          <a:endParaRPr lang="en-US"/>
        </a:p>
      </dgm:t>
    </dgm:pt>
    <dgm:pt modelId="{C44FC43E-9A1D-431F-B25C-8A5ACF9A39CC}" type="pres">
      <dgm:prSet presAssocID="{7C5C450B-5EFE-4966-BCB7-C0768BB88EF1}" presName="Name21" presStyleCnt="0"/>
      <dgm:spPr/>
    </dgm:pt>
    <dgm:pt modelId="{2A1958F9-39C2-4B36-99CB-62B1BACE5F67}" type="pres">
      <dgm:prSet presAssocID="{7C5C450B-5EFE-4966-BCB7-C0768BB88EF1}" presName="level2Shape" presStyleLbl="node2" presStyleIdx="0" presStyleCnt="2" custScaleX="634805" custScaleY="212468" custLinFactNeighborX="-39790" custLinFactNeighborY="-64892"/>
      <dgm:spPr/>
      <dgm:t>
        <a:bodyPr/>
        <a:lstStyle/>
        <a:p>
          <a:endParaRPr lang="en-US"/>
        </a:p>
      </dgm:t>
    </dgm:pt>
    <dgm:pt modelId="{2E0C0813-D07A-46DC-9BBB-C5CBAB179FA5}" type="pres">
      <dgm:prSet presAssocID="{7C5C450B-5EFE-4966-BCB7-C0768BB88EF1}" presName="hierChild3" presStyleCnt="0"/>
      <dgm:spPr/>
    </dgm:pt>
    <dgm:pt modelId="{4990615F-6DC0-4930-97AE-8DFF66C86441}" type="pres">
      <dgm:prSet presAssocID="{F17041AA-0CBC-4A3A-86ED-E815E2F82532}" presName="Name19" presStyleLbl="parChTrans1D3" presStyleIdx="0" presStyleCnt="3"/>
      <dgm:spPr/>
      <dgm:t>
        <a:bodyPr/>
        <a:lstStyle/>
        <a:p>
          <a:endParaRPr lang="en-US"/>
        </a:p>
      </dgm:t>
    </dgm:pt>
    <dgm:pt modelId="{DD306BF5-1FCB-45C8-BE2A-DA99855BD2E1}" type="pres">
      <dgm:prSet presAssocID="{3591D7D0-D693-427B-812A-CB584AA01A22}" presName="Name21" presStyleCnt="0"/>
      <dgm:spPr/>
    </dgm:pt>
    <dgm:pt modelId="{A9903588-B51B-4B46-877B-007D7A88E428}" type="pres">
      <dgm:prSet presAssocID="{3591D7D0-D693-427B-812A-CB584AA01A22}" presName="level2Shape" presStyleLbl="node3" presStyleIdx="0" presStyleCnt="3" custScaleX="484597" custScaleY="272662" custLinFactY="71610" custLinFactNeighborX="-4761" custLinFactNeighborY="100000"/>
      <dgm:spPr/>
      <dgm:t>
        <a:bodyPr/>
        <a:lstStyle/>
        <a:p>
          <a:endParaRPr lang="en-US"/>
        </a:p>
      </dgm:t>
    </dgm:pt>
    <dgm:pt modelId="{B80CC0DC-187B-47A8-80A2-C56E1563A273}" type="pres">
      <dgm:prSet presAssocID="{3591D7D0-D693-427B-812A-CB584AA01A22}" presName="hierChild3" presStyleCnt="0"/>
      <dgm:spPr/>
    </dgm:pt>
    <dgm:pt modelId="{113BB0D2-585D-490F-850F-6981FB38501B}" type="pres">
      <dgm:prSet presAssocID="{3867F7EE-2ABA-4B84-A8DA-3D3EEC75FCAE}" presName="Name19" presStyleLbl="parChTrans1D4" presStyleIdx="0" presStyleCnt="6"/>
      <dgm:spPr/>
      <dgm:t>
        <a:bodyPr/>
        <a:lstStyle/>
        <a:p>
          <a:endParaRPr lang="en-US"/>
        </a:p>
      </dgm:t>
    </dgm:pt>
    <dgm:pt modelId="{E140F329-FF1E-4EF5-A4C1-6854B4EC489A}" type="pres">
      <dgm:prSet presAssocID="{559FF099-A662-4183-995C-969CCF2B649F}" presName="Name21" presStyleCnt="0"/>
      <dgm:spPr/>
    </dgm:pt>
    <dgm:pt modelId="{5B2E8736-0589-4D2B-A9AD-3125ED1AE130}" type="pres">
      <dgm:prSet presAssocID="{559FF099-A662-4183-995C-969CCF2B649F}" presName="level2Shape" presStyleLbl="node4" presStyleIdx="0" presStyleCnt="6" custScaleX="512966" custScaleY="273019" custLinFactY="97352" custLinFactNeighborX="-13136" custLinFactNeighborY="100000"/>
      <dgm:spPr/>
      <dgm:t>
        <a:bodyPr/>
        <a:lstStyle/>
        <a:p>
          <a:endParaRPr lang="en-US"/>
        </a:p>
      </dgm:t>
    </dgm:pt>
    <dgm:pt modelId="{A850E75C-A0D9-4E15-96B1-B89E027FAA84}" type="pres">
      <dgm:prSet presAssocID="{559FF099-A662-4183-995C-969CCF2B649F}" presName="hierChild3" presStyleCnt="0"/>
      <dgm:spPr/>
    </dgm:pt>
    <dgm:pt modelId="{E515F327-CBC8-47C9-8ED5-7AFD87C6683C}" type="pres">
      <dgm:prSet presAssocID="{1D7EF7ED-1188-43F1-858B-E8107FE2985A}" presName="Name19" presStyleLbl="parChTrans1D4" presStyleIdx="1" presStyleCnt="6"/>
      <dgm:spPr/>
      <dgm:t>
        <a:bodyPr/>
        <a:lstStyle/>
        <a:p>
          <a:endParaRPr lang="en-US"/>
        </a:p>
      </dgm:t>
    </dgm:pt>
    <dgm:pt modelId="{72341BFD-29B2-427D-898A-609ADC22E91C}" type="pres">
      <dgm:prSet presAssocID="{5A37CFA1-E0DB-4150-A464-F67E38C03ED5}" presName="Name21" presStyleCnt="0"/>
      <dgm:spPr/>
    </dgm:pt>
    <dgm:pt modelId="{B47E7840-C836-4553-9BD5-7C68F7FA51A8}" type="pres">
      <dgm:prSet presAssocID="{5A37CFA1-E0DB-4150-A464-F67E38C03ED5}" presName="level2Shape" presStyleLbl="node4" presStyleIdx="1" presStyleCnt="6" custScaleX="414714" custScaleY="250750" custLinFactY="227298" custLinFactNeighborX="-39702" custLinFactNeighborY="300000"/>
      <dgm:spPr/>
      <dgm:t>
        <a:bodyPr/>
        <a:lstStyle/>
        <a:p>
          <a:endParaRPr lang="en-US"/>
        </a:p>
      </dgm:t>
    </dgm:pt>
    <dgm:pt modelId="{CB64104A-763E-4147-9820-A0FAB0675164}" type="pres">
      <dgm:prSet presAssocID="{5A37CFA1-E0DB-4150-A464-F67E38C03ED5}" presName="hierChild3" presStyleCnt="0"/>
      <dgm:spPr/>
    </dgm:pt>
    <dgm:pt modelId="{B21469ED-98FD-40EB-A75C-B3E5E16A8697}" type="pres">
      <dgm:prSet presAssocID="{815886E5-61F0-44BD-B92A-070FC5FD0464}" presName="Name19" presStyleLbl="parChTrans1D3" presStyleIdx="1" presStyleCnt="3"/>
      <dgm:spPr/>
      <dgm:t>
        <a:bodyPr/>
        <a:lstStyle/>
        <a:p>
          <a:endParaRPr lang="en-US"/>
        </a:p>
      </dgm:t>
    </dgm:pt>
    <dgm:pt modelId="{2994C05A-6CBF-4875-8446-73885AF309FE}" type="pres">
      <dgm:prSet presAssocID="{38A4BA10-D33A-4BB2-8F79-1CFB35467C2E}" presName="Name21" presStyleCnt="0"/>
      <dgm:spPr/>
    </dgm:pt>
    <dgm:pt modelId="{B3D46A46-BBAA-4C43-A925-878278C346EB}" type="pres">
      <dgm:prSet presAssocID="{38A4BA10-D33A-4BB2-8F79-1CFB35467C2E}" presName="level2Shape" presStyleLbl="node3" presStyleIdx="1" presStyleCnt="3" custScaleX="479163" custScaleY="268784" custLinFactY="71610" custLinFactNeighborX="13562" custLinFactNeighborY="100000"/>
      <dgm:spPr/>
      <dgm:t>
        <a:bodyPr/>
        <a:lstStyle/>
        <a:p>
          <a:endParaRPr lang="en-US"/>
        </a:p>
      </dgm:t>
    </dgm:pt>
    <dgm:pt modelId="{8D6F9D13-FA27-46A7-AE1E-D32BB44FD08E}" type="pres">
      <dgm:prSet presAssocID="{38A4BA10-D33A-4BB2-8F79-1CFB35467C2E}" presName="hierChild3" presStyleCnt="0"/>
      <dgm:spPr/>
    </dgm:pt>
    <dgm:pt modelId="{ACCC9AEC-64DA-416E-B217-6918EAF7D63B}" type="pres">
      <dgm:prSet presAssocID="{23A2EDE0-A852-4F92-A1CF-81E0CB78D00C}" presName="Name19" presStyleLbl="parChTrans1D4" presStyleIdx="2" presStyleCnt="6"/>
      <dgm:spPr/>
      <dgm:t>
        <a:bodyPr/>
        <a:lstStyle/>
        <a:p>
          <a:endParaRPr lang="en-US"/>
        </a:p>
      </dgm:t>
    </dgm:pt>
    <dgm:pt modelId="{3460D4B5-68B6-4E38-9ADA-30496AF0D501}" type="pres">
      <dgm:prSet presAssocID="{CABFFA0D-854A-4DED-9527-749B82A84913}" presName="Name21" presStyleCnt="0"/>
      <dgm:spPr/>
    </dgm:pt>
    <dgm:pt modelId="{1CC4228A-8468-4751-9B57-AB826B494DBD}" type="pres">
      <dgm:prSet presAssocID="{CABFFA0D-854A-4DED-9527-749B82A84913}" presName="level2Shape" presStyleLbl="node4" presStyleIdx="2" presStyleCnt="6" custScaleX="512966" custScaleY="273019" custLinFactY="100000" custLinFactNeighborX="30463" custLinFactNeighborY="101230"/>
      <dgm:spPr/>
      <dgm:t>
        <a:bodyPr/>
        <a:lstStyle/>
        <a:p>
          <a:endParaRPr lang="en-US"/>
        </a:p>
      </dgm:t>
    </dgm:pt>
    <dgm:pt modelId="{990DADFC-BF5C-4B2F-8033-D41C13B344ED}" type="pres">
      <dgm:prSet presAssocID="{CABFFA0D-854A-4DED-9527-749B82A84913}" presName="hierChild3" presStyleCnt="0"/>
      <dgm:spPr/>
    </dgm:pt>
    <dgm:pt modelId="{0D67AC23-11C6-4D44-AFC0-F8C1C06CA412}" type="pres">
      <dgm:prSet presAssocID="{0E1D1236-89E8-4D68-A9FD-53BD4641DDF0}" presName="Name19" presStyleLbl="parChTrans1D4" presStyleIdx="3" presStyleCnt="6"/>
      <dgm:spPr/>
      <dgm:t>
        <a:bodyPr/>
        <a:lstStyle/>
        <a:p>
          <a:endParaRPr lang="en-US"/>
        </a:p>
      </dgm:t>
    </dgm:pt>
    <dgm:pt modelId="{350B477B-CCAF-4D5A-B23E-C8527D6936FC}" type="pres">
      <dgm:prSet presAssocID="{4A4BC7FF-7B61-4415-A90C-F54AF6F271D3}" presName="Name21" presStyleCnt="0"/>
      <dgm:spPr/>
    </dgm:pt>
    <dgm:pt modelId="{39BFC415-A445-4ACB-A7CD-17E218AF3170}" type="pres">
      <dgm:prSet presAssocID="{4A4BC7FF-7B61-4415-A90C-F54AF6F271D3}" presName="level2Shape" presStyleLbl="node4" presStyleIdx="3" presStyleCnt="6" custScaleX="390522" custScaleY="279716" custLinFactY="231176" custLinFactNeighborX="-36483" custLinFactNeighborY="300000"/>
      <dgm:spPr/>
      <dgm:t>
        <a:bodyPr/>
        <a:lstStyle/>
        <a:p>
          <a:endParaRPr lang="en-US"/>
        </a:p>
      </dgm:t>
    </dgm:pt>
    <dgm:pt modelId="{5DBA3133-75A1-462F-A399-A5A1EA37371D}" type="pres">
      <dgm:prSet presAssocID="{4A4BC7FF-7B61-4415-A90C-F54AF6F271D3}" presName="hierChild3" presStyleCnt="0"/>
      <dgm:spPr/>
    </dgm:pt>
    <dgm:pt modelId="{8B730155-79BF-420B-8B26-2D40888945BF}" type="pres">
      <dgm:prSet presAssocID="{0076235F-B3EE-40AE-A50E-5A5701FADFF1}" presName="Name19" presStyleLbl="parChTrans1D2" presStyleIdx="1" presStyleCnt="2"/>
      <dgm:spPr/>
      <dgm:t>
        <a:bodyPr/>
        <a:lstStyle/>
        <a:p>
          <a:endParaRPr lang="en-US"/>
        </a:p>
      </dgm:t>
    </dgm:pt>
    <dgm:pt modelId="{E63C3F26-5E47-4339-B47E-91237C0000DB}" type="pres">
      <dgm:prSet presAssocID="{51457517-36F7-4E8C-9B25-D5465A1D801B}" presName="Name21" presStyleCnt="0"/>
      <dgm:spPr/>
    </dgm:pt>
    <dgm:pt modelId="{CB610C45-799D-4137-88EC-10627AA2578A}" type="pres">
      <dgm:prSet presAssocID="{51457517-36F7-4E8C-9B25-D5465A1D801B}" presName="level2Shape" presStyleLbl="node2" presStyleIdx="1" presStyleCnt="2" custScaleX="813438" custScaleY="212468" custLinFactNeighborX="-23376" custLinFactNeighborY="-64892"/>
      <dgm:spPr/>
      <dgm:t>
        <a:bodyPr/>
        <a:lstStyle/>
        <a:p>
          <a:endParaRPr lang="en-US"/>
        </a:p>
      </dgm:t>
    </dgm:pt>
    <dgm:pt modelId="{35EF7930-52BB-47F8-8EAE-C6313FC6F702}" type="pres">
      <dgm:prSet presAssocID="{51457517-36F7-4E8C-9B25-D5465A1D801B}" presName="hierChild3" presStyleCnt="0"/>
      <dgm:spPr/>
    </dgm:pt>
    <dgm:pt modelId="{183CE08C-1152-4006-AC47-71D3B1753ECE}" type="pres">
      <dgm:prSet presAssocID="{6008AC0F-EE4D-4DC0-AAC3-CAC927E1D786}" presName="Name19" presStyleLbl="parChTrans1D3" presStyleIdx="2" presStyleCnt="3"/>
      <dgm:spPr/>
      <dgm:t>
        <a:bodyPr/>
        <a:lstStyle/>
        <a:p>
          <a:endParaRPr lang="en-US"/>
        </a:p>
      </dgm:t>
    </dgm:pt>
    <dgm:pt modelId="{0C6FE748-ECE4-432E-B0F1-CF7F9DCC3D57}" type="pres">
      <dgm:prSet presAssocID="{A8D30697-0B51-40DE-8054-ABE4A6A0EDA5}" presName="Name21" presStyleCnt="0"/>
      <dgm:spPr/>
    </dgm:pt>
    <dgm:pt modelId="{D32F423C-1217-4CBD-B9D9-9FB84DD45E65}" type="pres">
      <dgm:prSet presAssocID="{A8D30697-0B51-40DE-8054-ABE4A6A0EDA5}" presName="level2Shape" presStyleLbl="node3" presStyleIdx="2" presStyleCnt="3" custScaleX="592156" custScaleY="268784" custLinFactY="71610" custLinFactNeighborX="24591" custLinFactNeighborY="100000"/>
      <dgm:spPr/>
      <dgm:t>
        <a:bodyPr/>
        <a:lstStyle/>
        <a:p>
          <a:endParaRPr lang="en-US"/>
        </a:p>
      </dgm:t>
    </dgm:pt>
    <dgm:pt modelId="{6E7F6F38-D1F4-44E7-B994-DEF74169D03F}" type="pres">
      <dgm:prSet presAssocID="{A8D30697-0B51-40DE-8054-ABE4A6A0EDA5}" presName="hierChild3" presStyleCnt="0"/>
      <dgm:spPr/>
    </dgm:pt>
    <dgm:pt modelId="{9FD8E215-0E13-4F73-BB59-437E4F48AB5D}" type="pres">
      <dgm:prSet presAssocID="{A87AA354-4EBD-492D-A354-7D58DAB9652C}" presName="Name19" presStyleLbl="parChTrans1D4" presStyleIdx="4" presStyleCnt="6"/>
      <dgm:spPr/>
      <dgm:t>
        <a:bodyPr/>
        <a:lstStyle/>
        <a:p>
          <a:endParaRPr lang="en-US"/>
        </a:p>
      </dgm:t>
    </dgm:pt>
    <dgm:pt modelId="{5B9B7A68-23A8-4BAB-BA0B-503F61FEAAB9}" type="pres">
      <dgm:prSet presAssocID="{75C5C600-35A3-404E-B937-F8C25ADD1C5F}" presName="Name21" presStyleCnt="0"/>
      <dgm:spPr/>
    </dgm:pt>
    <dgm:pt modelId="{2FF70643-0217-43C8-9A1E-2438C0032F4F}" type="pres">
      <dgm:prSet presAssocID="{75C5C600-35A3-404E-B937-F8C25ADD1C5F}" presName="level2Shape" presStyleLbl="node4" presStyleIdx="4" presStyleCnt="6" custScaleX="512966" custScaleY="271273" custLinFactY="100000" custLinFactNeighborX="30116" custLinFactNeighborY="135070"/>
      <dgm:spPr/>
      <dgm:t>
        <a:bodyPr/>
        <a:lstStyle/>
        <a:p>
          <a:endParaRPr lang="en-US"/>
        </a:p>
      </dgm:t>
    </dgm:pt>
    <dgm:pt modelId="{356D30A6-3C90-48F1-9630-0FDDFF1993DC}" type="pres">
      <dgm:prSet presAssocID="{75C5C600-35A3-404E-B937-F8C25ADD1C5F}" presName="hierChild3" presStyleCnt="0"/>
      <dgm:spPr/>
    </dgm:pt>
    <dgm:pt modelId="{A614FF2E-9A5C-46BB-8AF1-A762623A1B01}" type="pres">
      <dgm:prSet presAssocID="{676617DC-1B65-41BF-B39A-E31762D12BAA}" presName="Name19" presStyleLbl="parChTrans1D4" presStyleIdx="5" presStyleCnt="6"/>
      <dgm:spPr/>
      <dgm:t>
        <a:bodyPr/>
        <a:lstStyle/>
        <a:p>
          <a:endParaRPr lang="en-US"/>
        </a:p>
      </dgm:t>
    </dgm:pt>
    <dgm:pt modelId="{1B271DEE-C681-434E-ACCA-C54E8CBABF50}" type="pres">
      <dgm:prSet presAssocID="{ED297AEB-36EB-4631-9C78-8A0BE786FD0E}" presName="Name21" presStyleCnt="0"/>
      <dgm:spPr/>
    </dgm:pt>
    <dgm:pt modelId="{F37511B0-C00A-42B6-AB4D-DF7A5EDEC43E}" type="pres">
      <dgm:prSet presAssocID="{ED297AEB-36EB-4631-9C78-8A0BE786FD0E}" presName="level2Shape" presStyleLbl="node4" presStyleIdx="5" presStyleCnt="6" custScaleX="645980" custScaleY="421834" custLinFactY="300000" custLinFactNeighborX="-16178" custLinFactNeighborY="339517"/>
      <dgm:spPr/>
      <dgm:t>
        <a:bodyPr/>
        <a:lstStyle/>
        <a:p>
          <a:endParaRPr lang="en-US"/>
        </a:p>
      </dgm:t>
    </dgm:pt>
    <dgm:pt modelId="{34952214-674D-46FC-BF25-610245385B62}" type="pres">
      <dgm:prSet presAssocID="{ED297AEB-36EB-4631-9C78-8A0BE786FD0E}" presName="hierChild3" presStyleCnt="0"/>
      <dgm:spPr/>
    </dgm:pt>
    <dgm:pt modelId="{F26394B7-9AC9-4D88-B4DB-AB210D58A3E9}" type="pres">
      <dgm:prSet presAssocID="{35C811FC-D3FC-4AB6-9463-FFB7FECAA06B}" presName="bgShapesFlow" presStyleCnt="0"/>
      <dgm:spPr/>
    </dgm:pt>
    <dgm:pt modelId="{5FBFD7A2-E922-43B8-80D2-6DED34FCBB99}" type="pres">
      <dgm:prSet presAssocID="{01FDD4C0-167A-4E26-98D5-6D42C3C9F5B0}" presName="rectComp" presStyleCnt="0"/>
      <dgm:spPr/>
    </dgm:pt>
    <dgm:pt modelId="{AF44E377-9298-4746-AABF-34552E4F5712}" type="pres">
      <dgm:prSet presAssocID="{01FDD4C0-167A-4E26-98D5-6D42C3C9F5B0}" presName="bgRect" presStyleLbl="bgShp" presStyleIdx="0" presStyleCnt="5" custScaleY="263550" custLinFactY="400000" custLinFactNeighborY="410868"/>
      <dgm:spPr/>
      <dgm:t>
        <a:bodyPr/>
        <a:lstStyle/>
        <a:p>
          <a:endParaRPr lang="en-US"/>
        </a:p>
      </dgm:t>
    </dgm:pt>
    <dgm:pt modelId="{6AB6C49A-F37F-4F05-A955-E2CAF7BF340F}" type="pres">
      <dgm:prSet presAssocID="{01FDD4C0-167A-4E26-98D5-6D42C3C9F5B0}" presName="bgRectTx" presStyleLbl="bgShp" presStyleIdx="0" presStyleCnt="5">
        <dgm:presLayoutVars>
          <dgm:bulletEnabled val="1"/>
        </dgm:presLayoutVars>
      </dgm:prSet>
      <dgm:spPr/>
      <dgm:t>
        <a:bodyPr/>
        <a:lstStyle/>
        <a:p>
          <a:endParaRPr lang="en-US"/>
        </a:p>
      </dgm:t>
    </dgm:pt>
    <dgm:pt modelId="{FB61282E-2306-44B1-8B1D-F0609EC7D915}" type="pres">
      <dgm:prSet presAssocID="{01FDD4C0-167A-4E26-98D5-6D42C3C9F5B0}" presName="spComp" presStyleCnt="0"/>
      <dgm:spPr/>
    </dgm:pt>
    <dgm:pt modelId="{7BBDC212-5C6F-44CA-98BF-D2EA09E16981}" type="pres">
      <dgm:prSet presAssocID="{01FDD4C0-167A-4E26-98D5-6D42C3C9F5B0}" presName="vSp" presStyleCnt="0"/>
      <dgm:spPr/>
    </dgm:pt>
    <dgm:pt modelId="{3AF67A00-04EA-4AF6-96D4-092C9B07A5CC}" type="pres">
      <dgm:prSet presAssocID="{C79120F0-C4B4-472A-8436-0B33C2564016}" presName="rectComp" presStyleCnt="0"/>
      <dgm:spPr/>
    </dgm:pt>
    <dgm:pt modelId="{8EFC3E6A-0563-4EDD-A003-2E8B404EF538}" type="pres">
      <dgm:prSet presAssocID="{C79120F0-C4B4-472A-8436-0B33C2564016}" presName="bgRect" presStyleLbl="bgShp" presStyleIdx="1" presStyleCnt="5" custScaleY="247601" custLinFactY="-80513" custLinFactNeighborX="202" custLinFactNeighborY="-100000"/>
      <dgm:spPr/>
      <dgm:t>
        <a:bodyPr/>
        <a:lstStyle/>
        <a:p>
          <a:endParaRPr lang="en-US"/>
        </a:p>
      </dgm:t>
    </dgm:pt>
    <dgm:pt modelId="{37B027FB-BEA7-4A69-964A-B7F058B19FED}" type="pres">
      <dgm:prSet presAssocID="{C79120F0-C4B4-472A-8436-0B33C2564016}" presName="bgRectTx" presStyleLbl="bgShp" presStyleIdx="1" presStyleCnt="5">
        <dgm:presLayoutVars>
          <dgm:bulletEnabled val="1"/>
        </dgm:presLayoutVars>
      </dgm:prSet>
      <dgm:spPr/>
      <dgm:t>
        <a:bodyPr/>
        <a:lstStyle/>
        <a:p>
          <a:endParaRPr lang="en-US"/>
        </a:p>
      </dgm:t>
    </dgm:pt>
    <dgm:pt modelId="{22DD5EB1-E798-4B16-9AE2-959C8374E362}" type="pres">
      <dgm:prSet presAssocID="{C79120F0-C4B4-472A-8436-0B33C2564016}" presName="spComp" presStyleCnt="0"/>
      <dgm:spPr/>
    </dgm:pt>
    <dgm:pt modelId="{274DA1A3-5DB4-4510-B26E-F63BF88433E1}" type="pres">
      <dgm:prSet presAssocID="{C79120F0-C4B4-472A-8436-0B33C2564016}" presName="vSp" presStyleCnt="0"/>
      <dgm:spPr/>
    </dgm:pt>
    <dgm:pt modelId="{1BEAD2D5-3F30-4325-8886-CD90CE160384}" type="pres">
      <dgm:prSet presAssocID="{174469B0-62F3-4223-B526-DC6FA44DDB99}" presName="rectComp" presStyleCnt="0"/>
      <dgm:spPr/>
    </dgm:pt>
    <dgm:pt modelId="{4364AB28-8D97-4AF8-9E15-5FC3A029316C}" type="pres">
      <dgm:prSet presAssocID="{174469B0-62F3-4223-B526-DC6FA44DDB99}" presName="bgRect" presStyleLbl="bgShp" presStyleIdx="2" presStyleCnt="5" custScaleY="275359" custLinFactNeighborY="-34494"/>
      <dgm:spPr/>
      <dgm:t>
        <a:bodyPr/>
        <a:lstStyle/>
        <a:p>
          <a:endParaRPr lang="en-US"/>
        </a:p>
      </dgm:t>
    </dgm:pt>
    <dgm:pt modelId="{14C9E298-74CF-4E7F-AEE5-700334DC75D7}" type="pres">
      <dgm:prSet presAssocID="{174469B0-62F3-4223-B526-DC6FA44DDB99}" presName="bgRectTx" presStyleLbl="bgShp" presStyleIdx="2" presStyleCnt="5">
        <dgm:presLayoutVars>
          <dgm:bulletEnabled val="1"/>
        </dgm:presLayoutVars>
      </dgm:prSet>
      <dgm:spPr/>
      <dgm:t>
        <a:bodyPr/>
        <a:lstStyle/>
        <a:p>
          <a:endParaRPr lang="en-US"/>
        </a:p>
      </dgm:t>
    </dgm:pt>
    <dgm:pt modelId="{5008DA9F-EA6E-4B7D-86C9-04CAC3ED4243}" type="pres">
      <dgm:prSet presAssocID="{174469B0-62F3-4223-B526-DC6FA44DDB99}" presName="spComp" presStyleCnt="0"/>
      <dgm:spPr/>
    </dgm:pt>
    <dgm:pt modelId="{E92D27DC-B41D-488F-B34A-8F71F68A0E19}" type="pres">
      <dgm:prSet presAssocID="{174469B0-62F3-4223-B526-DC6FA44DDB99}" presName="vSp" presStyleCnt="0"/>
      <dgm:spPr/>
    </dgm:pt>
    <dgm:pt modelId="{CD5F24A9-F8B6-4405-B19C-40DFBEEB4E51}" type="pres">
      <dgm:prSet presAssocID="{E2192B7F-19BB-4D42-9BBA-E33E1F344736}" presName="rectComp" presStyleCnt="0"/>
      <dgm:spPr/>
    </dgm:pt>
    <dgm:pt modelId="{73216554-9F5B-423E-87BA-6C280A8AA770}" type="pres">
      <dgm:prSet presAssocID="{E2192B7F-19BB-4D42-9BBA-E33E1F344736}" presName="bgRect" presStyleLbl="bgShp" presStyleIdx="3" presStyleCnt="5" custScaleY="304995" custLinFactY="200000" custLinFactNeighborX="-1688" custLinFactNeighborY="228684"/>
      <dgm:spPr/>
      <dgm:t>
        <a:bodyPr/>
        <a:lstStyle/>
        <a:p>
          <a:endParaRPr lang="en-US"/>
        </a:p>
      </dgm:t>
    </dgm:pt>
    <dgm:pt modelId="{3AFF0CD0-086B-441B-A9EF-AB56E1257B54}" type="pres">
      <dgm:prSet presAssocID="{E2192B7F-19BB-4D42-9BBA-E33E1F344736}" presName="bgRectTx" presStyleLbl="bgShp" presStyleIdx="3" presStyleCnt="5">
        <dgm:presLayoutVars>
          <dgm:bulletEnabled val="1"/>
        </dgm:presLayoutVars>
      </dgm:prSet>
      <dgm:spPr/>
      <dgm:t>
        <a:bodyPr/>
        <a:lstStyle/>
        <a:p>
          <a:endParaRPr lang="en-US"/>
        </a:p>
      </dgm:t>
    </dgm:pt>
    <dgm:pt modelId="{D8BFB403-F5C2-4553-B398-CADF18802DFA}" type="pres">
      <dgm:prSet presAssocID="{E2192B7F-19BB-4D42-9BBA-E33E1F344736}" presName="spComp" presStyleCnt="0"/>
      <dgm:spPr/>
    </dgm:pt>
    <dgm:pt modelId="{79E5C471-292D-4803-9200-7BDFE65FD04D}" type="pres">
      <dgm:prSet presAssocID="{E2192B7F-19BB-4D42-9BBA-E33E1F344736}" presName="vSp" presStyleCnt="0"/>
      <dgm:spPr/>
    </dgm:pt>
    <dgm:pt modelId="{CCFF7442-C00D-4361-B331-C9B1427A4FDB}" type="pres">
      <dgm:prSet presAssocID="{2144AF01-22B5-49FB-A2AE-653FDF653D20}" presName="rectComp" presStyleCnt="0"/>
      <dgm:spPr/>
    </dgm:pt>
    <dgm:pt modelId="{B8CBF0A4-EB79-49C8-85C4-8C471292D193}" type="pres">
      <dgm:prSet presAssocID="{2144AF01-22B5-49FB-A2AE-653FDF653D20}" presName="bgRect" presStyleLbl="bgShp" presStyleIdx="4" presStyleCnt="5" custScaleY="190038" custLinFactY="-630075" custLinFactNeighborX="239" custLinFactNeighborY="-700000"/>
      <dgm:spPr/>
      <dgm:t>
        <a:bodyPr/>
        <a:lstStyle/>
        <a:p>
          <a:endParaRPr lang="en-US"/>
        </a:p>
      </dgm:t>
    </dgm:pt>
    <dgm:pt modelId="{7143AC7F-F494-4012-A67E-C4AD74920291}" type="pres">
      <dgm:prSet presAssocID="{2144AF01-22B5-49FB-A2AE-653FDF653D20}" presName="bgRectTx" presStyleLbl="bgShp" presStyleIdx="4" presStyleCnt="5">
        <dgm:presLayoutVars>
          <dgm:bulletEnabled val="1"/>
        </dgm:presLayoutVars>
      </dgm:prSet>
      <dgm:spPr/>
      <dgm:t>
        <a:bodyPr/>
        <a:lstStyle/>
        <a:p>
          <a:endParaRPr lang="en-US"/>
        </a:p>
      </dgm:t>
    </dgm:pt>
  </dgm:ptLst>
  <dgm:cxnLst>
    <dgm:cxn modelId="{7CA19BFB-254E-47E2-8A4D-94FA02B0EB24}" type="presOf" srcId="{C79120F0-C4B4-472A-8436-0B33C2564016}" destId="{8EFC3E6A-0563-4EDD-A003-2E8B404EF538}" srcOrd="0" destOrd="0" presId="urn:microsoft.com/office/officeart/2005/8/layout/hierarchy6"/>
    <dgm:cxn modelId="{23DC1581-3898-42FB-900C-EF40C7473927}" type="presOf" srcId="{174469B0-62F3-4223-B526-DC6FA44DDB99}" destId="{14C9E298-74CF-4E7F-AEE5-700334DC75D7}" srcOrd="1" destOrd="0" presId="urn:microsoft.com/office/officeart/2005/8/layout/hierarchy6"/>
    <dgm:cxn modelId="{91C4A6D7-3D81-4317-B89B-860D0E06EB8C}" srcId="{35C811FC-D3FC-4AB6-9463-FFB7FECAA06B}" destId="{174469B0-62F3-4223-B526-DC6FA44DDB99}" srcOrd="3" destOrd="0" parTransId="{11FA298F-439C-4FAA-8195-D43BE6C77C56}" sibTransId="{9644CE19-964B-436C-B751-44ECCD5EA45D}"/>
    <dgm:cxn modelId="{8851C589-72DE-4A60-B6B8-C5BDE2D795CE}" type="presOf" srcId="{CB2BC23D-542B-4EAE-84C7-5675926DCE2D}" destId="{5E8D626A-B559-4F9B-A0AE-02E362FBF6CB}" srcOrd="0" destOrd="0" presId="urn:microsoft.com/office/officeart/2005/8/layout/hierarchy6"/>
    <dgm:cxn modelId="{1D1F2853-2CFD-49EA-852D-C7A927067F13}" type="presOf" srcId="{5A37CFA1-E0DB-4150-A464-F67E38C03ED5}" destId="{B47E7840-C836-4553-9BD5-7C68F7FA51A8}" srcOrd="0" destOrd="0" presId="urn:microsoft.com/office/officeart/2005/8/layout/hierarchy6"/>
    <dgm:cxn modelId="{17302EE5-D153-4642-BE3B-FE37E4B3E13D}" srcId="{35C811FC-D3FC-4AB6-9463-FFB7FECAA06B}" destId="{01FDD4C0-167A-4E26-98D5-6D42C3C9F5B0}" srcOrd="1" destOrd="0" parTransId="{3567F277-10B0-40AB-B20E-D44309A6D869}" sibTransId="{CAC4DBEF-E4E4-4E57-85F9-2B8E2635290A}"/>
    <dgm:cxn modelId="{D13D54BE-7C12-47AF-AC0A-3CE1516F864F}" type="presOf" srcId="{1D7EF7ED-1188-43F1-858B-E8107FE2985A}" destId="{E515F327-CBC8-47C9-8ED5-7AFD87C6683C}" srcOrd="0" destOrd="0" presId="urn:microsoft.com/office/officeart/2005/8/layout/hierarchy6"/>
    <dgm:cxn modelId="{0CAD3F3A-DD98-4B53-B68B-F81E6DDE7C1F}" srcId="{7C5C450B-5EFE-4966-BCB7-C0768BB88EF1}" destId="{3591D7D0-D693-427B-812A-CB584AA01A22}" srcOrd="0" destOrd="0" parTransId="{F17041AA-0CBC-4A3A-86ED-E815E2F82532}" sibTransId="{179E9914-2F47-4658-86EE-CA7E32E8F4FC}"/>
    <dgm:cxn modelId="{64C38891-3988-4211-A92A-88A8F3736BAD}" type="presOf" srcId="{C79120F0-C4B4-472A-8436-0B33C2564016}" destId="{37B027FB-BEA7-4A69-964A-B7F058B19FED}" srcOrd="1" destOrd="0" presId="urn:microsoft.com/office/officeart/2005/8/layout/hierarchy6"/>
    <dgm:cxn modelId="{C57DF6E4-D81B-4755-9004-EAF282B43B30}" srcId="{35C811FC-D3FC-4AB6-9463-FFB7FECAA06B}" destId="{C79120F0-C4B4-472A-8436-0B33C2564016}" srcOrd="2" destOrd="0" parTransId="{58A9E2CA-7993-4E05-9E07-CD688F5D3958}" sibTransId="{989C24FD-0ED2-4B55-A823-70B13862FA70}"/>
    <dgm:cxn modelId="{7D20E3A5-25F3-4C55-B2AA-96D0AEB452C1}" type="presOf" srcId="{815886E5-61F0-44BD-B92A-070FC5FD0464}" destId="{B21469ED-98FD-40EB-A75C-B3E5E16A8697}" srcOrd="0" destOrd="0" presId="urn:microsoft.com/office/officeart/2005/8/layout/hierarchy6"/>
    <dgm:cxn modelId="{24CA5C4A-2AE5-4E14-B101-D7AC4F8C3056}" type="presOf" srcId="{35C811FC-D3FC-4AB6-9463-FFB7FECAA06B}" destId="{361E6247-9B3B-424B-8EF4-C19A7ED671D6}" srcOrd="0" destOrd="0" presId="urn:microsoft.com/office/officeart/2005/8/layout/hierarchy6"/>
    <dgm:cxn modelId="{6937D791-18AA-4289-8736-F37D0E5D41DB}" srcId="{CABFFA0D-854A-4DED-9527-749B82A84913}" destId="{4A4BC7FF-7B61-4415-A90C-F54AF6F271D3}" srcOrd="0" destOrd="0" parTransId="{0E1D1236-89E8-4D68-A9FD-53BD4641DDF0}" sibTransId="{5C1DEB67-035F-4A2C-8506-5F3FE425D2BA}"/>
    <dgm:cxn modelId="{6A1A8339-273C-4B41-8E49-5E3F3B8D4B4A}" srcId="{75C5C600-35A3-404E-B937-F8C25ADD1C5F}" destId="{ED297AEB-36EB-4631-9C78-8A0BE786FD0E}" srcOrd="0" destOrd="0" parTransId="{676617DC-1B65-41BF-B39A-E31762D12BAA}" sibTransId="{F865C9C1-DF8A-4605-BD69-74D2224B9A28}"/>
    <dgm:cxn modelId="{D300444D-6B3B-4C0E-88A2-CB8C0B3E7177}" type="presOf" srcId="{E2192B7F-19BB-4D42-9BBA-E33E1F344736}" destId="{3AFF0CD0-086B-441B-A9EF-AB56E1257B54}" srcOrd="1" destOrd="0" presId="urn:microsoft.com/office/officeart/2005/8/layout/hierarchy6"/>
    <dgm:cxn modelId="{A654899B-1279-4EE6-B532-9A1651EDFFE0}" type="presOf" srcId="{0E1D1236-89E8-4D68-A9FD-53BD4641DDF0}" destId="{0D67AC23-11C6-4D44-AFC0-F8C1C06CA412}" srcOrd="0" destOrd="0" presId="urn:microsoft.com/office/officeart/2005/8/layout/hierarchy6"/>
    <dgm:cxn modelId="{8270C9B9-BBC9-4876-B2D6-305AC6F68987}" srcId="{7C5C450B-5EFE-4966-BCB7-C0768BB88EF1}" destId="{38A4BA10-D33A-4BB2-8F79-1CFB35467C2E}" srcOrd="1" destOrd="0" parTransId="{815886E5-61F0-44BD-B92A-070FC5FD0464}" sibTransId="{3AF28842-48B3-422A-944D-0107C4BCFDCF}"/>
    <dgm:cxn modelId="{5DB14AAB-B4C9-4F80-9393-0D54E3501F3F}" type="presOf" srcId="{75C5C600-35A3-404E-B937-F8C25ADD1C5F}" destId="{2FF70643-0217-43C8-9A1E-2438C0032F4F}" srcOrd="0" destOrd="0" presId="urn:microsoft.com/office/officeart/2005/8/layout/hierarchy6"/>
    <dgm:cxn modelId="{8BB4CECA-EADD-4DC5-A61C-0C523F9B49EF}" type="presOf" srcId="{51457517-36F7-4E8C-9B25-D5465A1D801B}" destId="{CB610C45-799D-4137-88EC-10627AA2578A}" srcOrd="0" destOrd="0" presId="urn:microsoft.com/office/officeart/2005/8/layout/hierarchy6"/>
    <dgm:cxn modelId="{1055C32E-540D-48E4-9C16-21857AA0EED2}" type="presOf" srcId="{A8D30697-0B51-40DE-8054-ABE4A6A0EDA5}" destId="{D32F423C-1217-4CBD-B9D9-9FB84DD45E65}" srcOrd="0" destOrd="0" presId="urn:microsoft.com/office/officeart/2005/8/layout/hierarchy6"/>
    <dgm:cxn modelId="{EA9F6683-54AE-4965-A5F3-CA5C450DF289}" type="presOf" srcId="{2144AF01-22B5-49FB-A2AE-653FDF653D20}" destId="{7143AC7F-F494-4012-A67E-C4AD74920291}" srcOrd="1" destOrd="0" presId="urn:microsoft.com/office/officeart/2005/8/layout/hierarchy6"/>
    <dgm:cxn modelId="{3A8259A6-C3CF-4D81-984E-DF5462EA88B9}" srcId="{38A4BA10-D33A-4BB2-8F79-1CFB35467C2E}" destId="{CABFFA0D-854A-4DED-9527-749B82A84913}" srcOrd="0" destOrd="0" parTransId="{23A2EDE0-A852-4F92-A1CF-81E0CB78D00C}" sibTransId="{EAC86529-F291-4931-8848-08F6BB4D9381}"/>
    <dgm:cxn modelId="{CA5209A8-B38F-48AE-BA47-A345C1E48872}" type="presOf" srcId="{2144AF01-22B5-49FB-A2AE-653FDF653D20}" destId="{B8CBF0A4-EB79-49C8-85C4-8C471292D193}" srcOrd="0" destOrd="0" presId="urn:microsoft.com/office/officeart/2005/8/layout/hierarchy6"/>
    <dgm:cxn modelId="{6F540123-0F37-4C51-A3B1-53B24D07F20A}" srcId="{35C811FC-D3FC-4AB6-9463-FFB7FECAA06B}" destId="{A21D1208-488E-4FCE-8EE1-F24D9976C57A}" srcOrd="0" destOrd="0" parTransId="{C4FED7A1-D9A9-438A-BB61-9DD67C9F1DF7}" sibTransId="{0135718B-0D13-4E1C-8488-B268F39496CE}"/>
    <dgm:cxn modelId="{8F7933E6-9C41-4D0A-B044-24A6CA26D28E}" type="presOf" srcId="{F17041AA-0CBC-4A3A-86ED-E815E2F82532}" destId="{4990615F-6DC0-4930-97AE-8DFF66C86441}" srcOrd="0" destOrd="0" presId="urn:microsoft.com/office/officeart/2005/8/layout/hierarchy6"/>
    <dgm:cxn modelId="{F405B93F-11EF-4F28-8DED-380F5C8C4386}" type="presOf" srcId="{4A4BC7FF-7B61-4415-A90C-F54AF6F271D3}" destId="{39BFC415-A445-4ACB-A7CD-17E218AF3170}" srcOrd="0" destOrd="0" presId="urn:microsoft.com/office/officeart/2005/8/layout/hierarchy6"/>
    <dgm:cxn modelId="{3C8B8149-B0A4-4297-BA2A-B587796AE89D}" type="presOf" srcId="{01FDD4C0-167A-4E26-98D5-6D42C3C9F5B0}" destId="{AF44E377-9298-4746-AABF-34552E4F5712}" srcOrd="0" destOrd="0" presId="urn:microsoft.com/office/officeart/2005/8/layout/hierarchy6"/>
    <dgm:cxn modelId="{6BBCA2E8-9FC6-4240-865A-3E18808D46E5}" srcId="{A8D30697-0B51-40DE-8054-ABE4A6A0EDA5}" destId="{75C5C600-35A3-404E-B937-F8C25ADD1C5F}" srcOrd="0" destOrd="0" parTransId="{A87AA354-4EBD-492D-A354-7D58DAB9652C}" sibTransId="{2D9C2BE2-4A0C-44C0-9703-183E5D4EE140}"/>
    <dgm:cxn modelId="{85AF8F73-8214-4C9E-BC88-C71AFA4098CF}" type="presOf" srcId="{3867F7EE-2ABA-4B84-A8DA-3D3EEC75FCAE}" destId="{113BB0D2-585D-490F-850F-6981FB38501B}" srcOrd="0" destOrd="0" presId="urn:microsoft.com/office/officeart/2005/8/layout/hierarchy6"/>
    <dgm:cxn modelId="{70B9FE65-E6ED-4572-BAD1-3284F892F1C5}" type="presOf" srcId="{676617DC-1B65-41BF-B39A-E31762D12BAA}" destId="{A614FF2E-9A5C-46BB-8AF1-A762623A1B01}" srcOrd="0" destOrd="0" presId="urn:microsoft.com/office/officeart/2005/8/layout/hierarchy6"/>
    <dgm:cxn modelId="{7B71F84E-FBE2-4296-AD83-A8ECE901A391}" srcId="{A21D1208-488E-4FCE-8EE1-F24D9976C57A}" destId="{51457517-36F7-4E8C-9B25-D5465A1D801B}" srcOrd="1" destOrd="0" parTransId="{0076235F-B3EE-40AE-A50E-5A5701FADFF1}" sibTransId="{4386DCEA-4D1A-43FF-80C3-65D1AEC039B0}"/>
    <dgm:cxn modelId="{02CBFB55-F200-4CAA-9CE8-FED3FA8D2A7F}" type="presOf" srcId="{174469B0-62F3-4223-B526-DC6FA44DDB99}" destId="{4364AB28-8D97-4AF8-9E15-5FC3A029316C}" srcOrd="0" destOrd="0" presId="urn:microsoft.com/office/officeart/2005/8/layout/hierarchy6"/>
    <dgm:cxn modelId="{97971337-81EC-453B-B863-061FC8F7DEDD}" type="presOf" srcId="{559FF099-A662-4183-995C-969CCF2B649F}" destId="{5B2E8736-0589-4D2B-A9AD-3125ED1AE130}" srcOrd="0" destOrd="0" presId="urn:microsoft.com/office/officeart/2005/8/layout/hierarchy6"/>
    <dgm:cxn modelId="{E3427271-EC1B-4A4E-B786-10523140E3A9}" type="presOf" srcId="{7C5C450B-5EFE-4966-BCB7-C0768BB88EF1}" destId="{2A1958F9-39C2-4B36-99CB-62B1BACE5F67}" srcOrd="0" destOrd="0" presId="urn:microsoft.com/office/officeart/2005/8/layout/hierarchy6"/>
    <dgm:cxn modelId="{C3AFD465-DA80-440C-BE58-9E60B19323CB}" type="presOf" srcId="{0076235F-B3EE-40AE-A50E-5A5701FADFF1}" destId="{8B730155-79BF-420B-8B26-2D40888945BF}" srcOrd="0" destOrd="0" presId="urn:microsoft.com/office/officeart/2005/8/layout/hierarchy6"/>
    <dgm:cxn modelId="{9FEA5E98-32BA-413B-900C-B9FDF9A062FA}" type="presOf" srcId="{38A4BA10-D33A-4BB2-8F79-1CFB35467C2E}" destId="{B3D46A46-BBAA-4C43-A925-878278C346EB}" srcOrd="0" destOrd="0" presId="urn:microsoft.com/office/officeart/2005/8/layout/hierarchy6"/>
    <dgm:cxn modelId="{DA87C727-7CE4-43B9-A0C5-446B207DFF00}" srcId="{35C811FC-D3FC-4AB6-9463-FFB7FECAA06B}" destId="{2144AF01-22B5-49FB-A2AE-653FDF653D20}" srcOrd="5" destOrd="0" parTransId="{8C994D33-193C-47A7-83ED-68FED9CCD71C}" sibTransId="{41A287B7-87BE-4578-8BFA-454E142AFAAB}"/>
    <dgm:cxn modelId="{A907A996-0925-4DAF-90B3-D16468715548}" type="presOf" srcId="{ED297AEB-36EB-4631-9C78-8A0BE786FD0E}" destId="{F37511B0-C00A-42B6-AB4D-DF7A5EDEC43E}" srcOrd="0" destOrd="0" presId="urn:microsoft.com/office/officeart/2005/8/layout/hierarchy6"/>
    <dgm:cxn modelId="{0E739050-38D2-45BC-A334-C1CCE68351A9}" type="presOf" srcId="{CABFFA0D-854A-4DED-9527-749B82A84913}" destId="{1CC4228A-8468-4751-9B57-AB826B494DBD}" srcOrd="0" destOrd="0" presId="urn:microsoft.com/office/officeart/2005/8/layout/hierarchy6"/>
    <dgm:cxn modelId="{0B348B9C-0039-4099-9815-A8FED246D76E}" srcId="{A21D1208-488E-4FCE-8EE1-F24D9976C57A}" destId="{7C5C450B-5EFE-4966-BCB7-C0768BB88EF1}" srcOrd="0" destOrd="0" parTransId="{CB2BC23D-542B-4EAE-84C7-5675926DCE2D}" sibTransId="{4FFAEC71-41F7-4430-AC19-70A2D11AD518}"/>
    <dgm:cxn modelId="{723FFA4B-10EE-4F21-8C53-FB681FE99F3D}" srcId="{35C811FC-D3FC-4AB6-9463-FFB7FECAA06B}" destId="{E2192B7F-19BB-4D42-9BBA-E33E1F344736}" srcOrd="4" destOrd="0" parTransId="{D58EC928-972C-44D2-AEBE-9891E1F30B3B}" sibTransId="{6071EAB8-87FD-4107-BDCE-7EA4041A9CC1}"/>
    <dgm:cxn modelId="{93830181-5D96-4A12-9F58-BCE45F2F988B}" type="presOf" srcId="{01FDD4C0-167A-4E26-98D5-6D42C3C9F5B0}" destId="{6AB6C49A-F37F-4F05-A955-E2CAF7BF340F}" srcOrd="1" destOrd="0" presId="urn:microsoft.com/office/officeart/2005/8/layout/hierarchy6"/>
    <dgm:cxn modelId="{62828527-2CD6-4326-B766-310602D071E4}" type="presOf" srcId="{A87AA354-4EBD-492D-A354-7D58DAB9652C}" destId="{9FD8E215-0E13-4F73-BB59-437E4F48AB5D}" srcOrd="0" destOrd="0" presId="urn:microsoft.com/office/officeart/2005/8/layout/hierarchy6"/>
    <dgm:cxn modelId="{5305EB88-524F-4967-B7EB-2A83B62B2B7A}" type="presOf" srcId="{3591D7D0-D693-427B-812A-CB584AA01A22}" destId="{A9903588-B51B-4B46-877B-007D7A88E428}" srcOrd="0" destOrd="0" presId="urn:microsoft.com/office/officeart/2005/8/layout/hierarchy6"/>
    <dgm:cxn modelId="{70A1630B-8303-491F-9C56-9C74D4C32C86}" type="presOf" srcId="{A21D1208-488E-4FCE-8EE1-F24D9976C57A}" destId="{A7D9F0BC-E84D-4F0C-B7B2-065EFC7AF11C}" srcOrd="0" destOrd="0" presId="urn:microsoft.com/office/officeart/2005/8/layout/hierarchy6"/>
    <dgm:cxn modelId="{141DEC4F-0459-4585-9178-1EF87FD49495}" srcId="{51457517-36F7-4E8C-9B25-D5465A1D801B}" destId="{A8D30697-0B51-40DE-8054-ABE4A6A0EDA5}" srcOrd="0" destOrd="0" parTransId="{6008AC0F-EE4D-4DC0-AAC3-CAC927E1D786}" sibTransId="{C7AA5472-2CDA-418F-B7DE-3D259F632FE1}"/>
    <dgm:cxn modelId="{A50E702F-E7FF-46B7-80E4-52984D548D33}" srcId="{3591D7D0-D693-427B-812A-CB584AA01A22}" destId="{559FF099-A662-4183-995C-969CCF2B649F}" srcOrd="0" destOrd="0" parTransId="{3867F7EE-2ABA-4B84-A8DA-3D3EEC75FCAE}" sibTransId="{A93A8408-D582-48E2-A9EB-BF6E32B380C1}"/>
    <dgm:cxn modelId="{55586110-A2F2-43F6-B84D-82A525D69DAF}" type="presOf" srcId="{E2192B7F-19BB-4D42-9BBA-E33E1F344736}" destId="{73216554-9F5B-423E-87BA-6C280A8AA770}" srcOrd="0" destOrd="0" presId="urn:microsoft.com/office/officeart/2005/8/layout/hierarchy6"/>
    <dgm:cxn modelId="{445791D4-6B5D-49A0-A6C6-C40AD0B95749}" type="presOf" srcId="{23A2EDE0-A852-4F92-A1CF-81E0CB78D00C}" destId="{ACCC9AEC-64DA-416E-B217-6918EAF7D63B}" srcOrd="0" destOrd="0" presId="urn:microsoft.com/office/officeart/2005/8/layout/hierarchy6"/>
    <dgm:cxn modelId="{E91AE2D7-E1D2-4E97-BAF3-4E113F129AAF}" srcId="{559FF099-A662-4183-995C-969CCF2B649F}" destId="{5A37CFA1-E0DB-4150-A464-F67E38C03ED5}" srcOrd="0" destOrd="0" parTransId="{1D7EF7ED-1188-43F1-858B-E8107FE2985A}" sibTransId="{802BB86A-DFD4-4548-8CA6-BE1AFC0EFF1C}"/>
    <dgm:cxn modelId="{F2D7DCF0-E6C3-42F0-9C0D-BD14219F12B4}" type="presOf" srcId="{6008AC0F-EE4D-4DC0-AAC3-CAC927E1D786}" destId="{183CE08C-1152-4006-AC47-71D3B1753ECE}" srcOrd="0" destOrd="0" presId="urn:microsoft.com/office/officeart/2005/8/layout/hierarchy6"/>
    <dgm:cxn modelId="{D241E26A-374D-4ED6-B6AD-4E8923327705}" type="presParOf" srcId="{361E6247-9B3B-424B-8EF4-C19A7ED671D6}" destId="{EA4CFB48-E209-4029-B9FB-5D0DCD8FC5BE}" srcOrd="0" destOrd="0" presId="urn:microsoft.com/office/officeart/2005/8/layout/hierarchy6"/>
    <dgm:cxn modelId="{FFA0CC61-6111-47B7-A654-A224AAF41677}" type="presParOf" srcId="{EA4CFB48-E209-4029-B9FB-5D0DCD8FC5BE}" destId="{97D6DFD6-98B9-4F8C-811C-3A72A32A8D3D}" srcOrd="0" destOrd="0" presId="urn:microsoft.com/office/officeart/2005/8/layout/hierarchy6"/>
    <dgm:cxn modelId="{6AE6A5A5-A548-4017-8169-2F71D72F69BB}" type="presParOf" srcId="{EA4CFB48-E209-4029-B9FB-5D0DCD8FC5BE}" destId="{B73AD34F-AC29-48B5-B24E-56F6E7C1D4D9}" srcOrd="1" destOrd="0" presId="urn:microsoft.com/office/officeart/2005/8/layout/hierarchy6"/>
    <dgm:cxn modelId="{D7F2997E-ABA8-43AD-B7EE-AADDFC611E87}" type="presParOf" srcId="{B73AD34F-AC29-48B5-B24E-56F6E7C1D4D9}" destId="{4CB3804D-67E8-4FF4-BE9F-F061D9B2ECBE}" srcOrd="0" destOrd="0" presId="urn:microsoft.com/office/officeart/2005/8/layout/hierarchy6"/>
    <dgm:cxn modelId="{85EFB38D-6BB0-48C3-9172-353A6A3648F4}" type="presParOf" srcId="{4CB3804D-67E8-4FF4-BE9F-F061D9B2ECBE}" destId="{A7D9F0BC-E84D-4F0C-B7B2-065EFC7AF11C}" srcOrd="0" destOrd="0" presId="urn:microsoft.com/office/officeart/2005/8/layout/hierarchy6"/>
    <dgm:cxn modelId="{115F0702-9B18-4271-A697-F5BE53652443}" type="presParOf" srcId="{4CB3804D-67E8-4FF4-BE9F-F061D9B2ECBE}" destId="{A07F6489-1EFB-4034-A7A1-7DD201B399A4}" srcOrd="1" destOrd="0" presId="urn:microsoft.com/office/officeart/2005/8/layout/hierarchy6"/>
    <dgm:cxn modelId="{AF2ED6B6-FF70-4B7E-8EE4-38F961D0DBE3}" type="presParOf" srcId="{A07F6489-1EFB-4034-A7A1-7DD201B399A4}" destId="{5E8D626A-B559-4F9B-A0AE-02E362FBF6CB}" srcOrd="0" destOrd="0" presId="urn:microsoft.com/office/officeart/2005/8/layout/hierarchy6"/>
    <dgm:cxn modelId="{BDB3526E-94EB-4039-B741-0FC7F2EB183E}" type="presParOf" srcId="{A07F6489-1EFB-4034-A7A1-7DD201B399A4}" destId="{C44FC43E-9A1D-431F-B25C-8A5ACF9A39CC}" srcOrd="1" destOrd="0" presId="urn:microsoft.com/office/officeart/2005/8/layout/hierarchy6"/>
    <dgm:cxn modelId="{A6E72C99-71DA-4FE6-B8B9-D5683B06E93C}" type="presParOf" srcId="{C44FC43E-9A1D-431F-B25C-8A5ACF9A39CC}" destId="{2A1958F9-39C2-4B36-99CB-62B1BACE5F67}" srcOrd="0" destOrd="0" presId="urn:microsoft.com/office/officeart/2005/8/layout/hierarchy6"/>
    <dgm:cxn modelId="{2CE4F937-D08E-4F8A-BA98-9E4CED2880B1}" type="presParOf" srcId="{C44FC43E-9A1D-431F-B25C-8A5ACF9A39CC}" destId="{2E0C0813-D07A-46DC-9BBB-C5CBAB179FA5}" srcOrd="1" destOrd="0" presId="urn:microsoft.com/office/officeart/2005/8/layout/hierarchy6"/>
    <dgm:cxn modelId="{060E5A44-283F-4790-88C1-8F6BA69FC08B}" type="presParOf" srcId="{2E0C0813-D07A-46DC-9BBB-C5CBAB179FA5}" destId="{4990615F-6DC0-4930-97AE-8DFF66C86441}" srcOrd="0" destOrd="0" presId="urn:microsoft.com/office/officeart/2005/8/layout/hierarchy6"/>
    <dgm:cxn modelId="{28BFAE4E-2CB7-428F-A5B9-2B218B3D6683}" type="presParOf" srcId="{2E0C0813-D07A-46DC-9BBB-C5CBAB179FA5}" destId="{DD306BF5-1FCB-45C8-BE2A-DA99855BD2E1}" srcOrd="1" destOrd="0" presId="urn:microsoft.com/office/officeart/2005/8/layout/hierarchy6"/>
    <dgm:cxn modelId="{65F3E3EE-B2D2-41F7-9BE5-80EF21E9ABD4}" type="presParOf" srcId="{DD306BF5-1FCB-45C8-BE2A-DA99855BD2E1}" destId="{A9903588-B51B-4B46-877B-007D7A88E428}" srcOrd="0" destOrd="0" presId="urn:microsoft.com/office/officeart/2005/8/layout/hierarchy6"/>
    <dgm:cxn modelId="{5375E47A-F003-483E-A240-233A70C2C817}" type="presParOf" srcId="{DD306BF5-1FCB-45C8-BE2A-DA99855BD2E1}" destId="{B80CC0DC-187B-47A8-80A2-C56E1563A273}" srcOrd="1" destOrd="0" presId="urn:microsoft.com/office/officeart/2005/8/layout/hierarchy6"/>
    <dgm:cxn modelId="{7CD707D4-AAB0-4EB1-9564-22FA8CD3E4F0}" type="presParOf" srcId="{B80CC0DC-187B-47A8-80A2-C56E1563A273}" destId="{113BB0D2-585D-490F-850F-6981FB38501B}" srcOrd="0" destOrd="0" presId="urn:microsoft.com/office/officeart/2005/8/layout/hierarchy6"/>
    <dgm:cxn modelId="{4C35B9E6-7433-474B-BF4D-0814F122CD89}" type="presParOf" srcId="{B80CC0DC-187B-47A8-80A2-C56E1563A273}" destId="{E140F329-FF1E-4EF5-A4C1-6854B4EC489A}" srcOrd="1" destOrd="0" presId="urn:microsoft.com/office/officeart/2005/8/layout/hierarchy6"/>
    <dgm:cxn modelId="{DE797729-2478-4B71-B75E-7A247585D7EE}" type="presParOf" srcId="{E140F329-FF1E-4EF5-A4C1-6854B4EC489A}" destId="{5B2E8736-0589-4D2B-A9AD-3125ED1AE130}" srcOrd="0" destOrd="0" presId="urn:microsoft.com/office/officeart/2005/8/layout/hierarchy6"/>
    <dgm:cxn modelId="{F122C6CF-5BED-4566-9408-5D932D2BB1CF}" type="presParOf" srcId="{E140F329-FF1E-4EF5-A4C1-6854B4EC489A}" destId="{A850E75C-A0D9-4E15-96B1-B89E027FAA84}" srcOrd="1" destOrd="0" presId="urn:microsoft.com/office/officeart/2005/8/layout/hierarchy6"/>
    <dgm:cxn modelId="{AEECC8B5-175A-40F7-A691-470A481C9B78}" type="presParOf" srcId="{A850E75C-A0D9-4E15-96B1-B89E027FAA84}" destId="{E515F327-CBC8-47C9-8ED5-7AFD87C6683C}" srcOrd="0" destOrd="0" presId="urn:microsoft.com/office/officeart/2005/8/layout/hierarchy6"/>
    <dgm:cxn modelId="{0900099B-FA04-43A8-926A-2B1E98B43188}" type="presParOf" srcId="{A850E75C-A0D9-4E15-96B1-B89E027FAA84}" destId="{72341BFD-29B2-427D-898A-609ADC22E91C}" srcOrd="1" destOrd="0" presId="urn:microsoft.com/office/officeart/2005/8/layout/hierarchy6"/>
    <dgm:cxn modelId="{7F96F3A2-F8B5-4B17-B3D5-35EE0AFBEE5C}" type="presParOf" srcId="{72341BFD-29B2-427D-898A-609ADC22E91C}" destId="{B47E7840-C836-4553-9BD5-7C68F7FA51A8}" srcOrd="0" destOrd="0" presId="urn:microsoft.com/office/officeart/2005/8/layout/hierarchy6"/>
    <dgm:cxn modelId="{CA2576CE-8295-4838-824E-B8938B6A4B6B}" type="presParOf" srcId="{72341BFD-29B2-427D-898A-609ADC22E91C}" destId="{CB64104A-763E-4147-9820-A0FAB0675164}" srcOrd="1" destOrd="0" presId="urn:microsoft.com/office/officeart/2005/8/layout/hierarchy6"/>
    <dgm:cxn modelId="{587A0243-E542-40D9-B8AA-AB754D45C8DD}" type="presParOf" srcId="{2E0C0813-D07A-46DC-9BBB-C5CBAB179FA5}" destId="{B21469ED-98FD-40EB-A75C-B3E5E16A8697}" srcOrd="2" destOrd="0" presId="urn:microsoft.com/office/officeart/2005/8/layout/hierarchy6"/>
    <dgm:cxn modelId="{BDB89181-66A2-42CE-A4AB-80C15EC06CAA}" type="presParOf" srcId="{2E0C0813-D07A-46DC-9BBB-C5CBAB179FA5}" destId="{2994C05A-6CBF-4875-8446-73885AF309FE}" srcOrd="3" destOrd="0" presId="urn:microsoft.com/office/officeart/2005/8/layout/hierarchy6"/>
    <dgm:cxn modelId="{D55878AF-3DE3-4969-86F9-4E8BB4B574C0}" type="presParOf" srcId="{2994C05A-6CBF-4875-8446-73885AF309FE}" destId="{B3D46A46-BBAA-4C43-A925-878278C346EB}" srcOrd="0" destOrd="0" presId="urn:microsoft.com/office/officeart/2005/8/layout/hierarchy6"/>
    <dgm:cxn modelId="{2C0DAF99-E8F6-4B06-96CD-FA021045D1A1}" type="presParOf" srcId="{2994C05A-6CBF-4875-8446-73885AF309FE}" destId="{8D6F9D13-FA27-46A7-AE1E-D32BB44FD08E}" srcOrd="1" destOrd="0" presId="urn:microsoft.com/office/officeart/2005/8/layout/hierarchy6"/>
    <dgm:cxn modelId="{208AE5AB-8DA8-43EE-BED4-3A43C5709BF7}" type="presParOf" srcId="{8D6F9D13-FA27-46A7-AE1E-D32BB44FD08E}" destId="{ACCC9AEC-64DA-416E-B217-6918EAF7D63B}" srcOrd="0" destOrd="0" presId="urn:microsoft.com/office/officeart/2005/8/layout/hierarchy6"/>
    <dgm:cxn modelId="{2AF1EAF2-D6D1-4881-9D49-E44492C9E20F}" type="presParOf" srcId="{8D6F9D13-FA27-46A7-AE1E-D32BB44FD08E}" destId="{3460D4B5-68B6-4E38-9ADA-30496AF0D501}" srcOrd="1" destOrd="0" presId="urn:microsoft.com/office/officeart/2005/8/layout/hierarchy6"/>
    <dgm:cxn modelId="{4CD83A0A-E5F4-4EAE-9BF4-26ACB103663F}" type="presParOf" srcId="{3460D4B5-68B6-4E38-9ADA-30496AF0D501}" destId="{1CC4228A-8468-4751-9B57-AB826B494DBD}" srcOrd="0" destOrd="0" presId="urn:microsoft.com/office/officeart/2005/8/layout/hierarchy6"/>
    <dgm:cxn modelId="{C3A5BC9D-B00C-4BC8-B889-3053547A77BD}" type="presParOf" srcId="{3460D4B5-68B6-4E38-9ADA-30496AF0D501}" destId="{990DADFC-BF5C-4B2F-8033-D41C13B344ED}" srcOrd="1" destOrd="0" presId="urn:microsoft.com/office/officeart/2005/8/layout/hierarchy6"/>
    <dgm:cxn modelId="{570138C6-4D90-4D48-AAA4-A89B849DC55C}" type="presParOf" srcId="{990DADFC-BF5C-4B2F-8033-D41C13B344ED}" destId="{0D67AC23-11C6-4D44-AFC0-F8C1C06CA412}" srcOrd="0" destOrd="0" presId="urn:microsoft.com/office/officeart/2005/8/layout/hierarchy6"/>
    <dgm:cxn modelId="{3AA0BE89-3548-43D1-AB39-337CB58DF021}" type="presParOf" srcId="{990DADFC-BF5C-4B2F-8033-D41C13B344ED}" destId="{350B477B-CCAF-4D5A-B23E-C8527D6936FC}" srcOrd="1" destOrd="0" presId="urn:microsoft.com/office/officeart/2005/8/layout/hierarchy6"/>
    <dgm:cxn modelId="{9FDBFF7B-C1D5-44CE-84D1-F4A515F50717}" type="presParOf" srcId="{350B477B-CCAF-4D5A-B23E-C8527D6936FC}" destId="{39BFC415-A445-4ACB-A7CD-17E218AF3170}" srcOrd="0" destOrd="0" presId="urn:microsoft.com/office/officeart/2005/8/layout/hierarchy6"/>
    <dgm:cxn modelId="{0A4A577B-1C38-48F6-B22E-8435EE3D59F6}" type="presParOf" srcId="{350B477B-CCAF-4D5A-B23E-C8527D6936FC}" destId="{5DBA3133-75A1-462F-A399-A5A1EA37371D}" srcOrd="1" destOrd="0" presId="urn:microsoft.com/office/officeart/2005/8/layout/hierarchy6"/>
    <dgm:cxn modelId="{16F76E00-08AD-42D1-B919-052FDCDC2F20}" type="presParOf" srcId="{A07F6489-1EFB-4034-A7A1-7DD201B399A4}" destId="{8B730155-79BF-420B-8B26-2D40888945BF}" srcOrd="2" destOrd="0" presId="urn:microsoft.com/office/officeart/2005/8/layout/hierarchy6"/>
    <dgm:cxn modelId="{6955BA16-A46B-49B8-B7A2-C9DA16D65E2A}" type="presParOf" srcId="{A07F6489-1EFB-4034-A7A1-7DD201B399A4}" destId="{E63C3F26-5E47-4339-B47E-91237C0000DB}" srcOrd="3" destOrd="0" presId="urn:microsoft.com/office/officeart/2005/8/layout/hierarchy6"/>
    <dgm:cxn modelId="{3012FEFE-3597-42E0-8F20-30BFEB68BA23}" type="presParOf" srcId="{E63C3F26-5E47-4339-B47E-91237C0000DB}" destId="{CB610C45-799D-4137-88EC-10627AA2578A}" srcOrd="0" destOrd="0" presId="urn:microsoft.com/office/officeart/2005/8/layout/hierarchy6"/>
    <dgm:cxn modelId="{E502020E-7376-430F-8C08-6E5864FCA815}" type="presParOf" srcId="{E63C3F26-5E47-4339-B47E-91237C0000DB}" destId="{35EF7930-52BB-47F8-8EAE-C6313FC6F702}" srcOrd="1" destOrd="0" presId="urn:microsoft.com/office/officeart/2005/8/layout/hierarchy6"/>
    <dgm:cxn modelId="{26511F99-C30D-48E6-BA05-333612C98E19}" type="presParOf" srcId="{35EF7930-52BB-47F8-8EAE-C6313FC6F702}" destId="{183CE08C-1152-4006-AC47-71D3B1753ECE}" srcOrd="0" destOrd="0" presId="urn:microsoft.com/office/officeart/2005/8/layout/hierarchy6"/>
    <dgm:cxn modelId="{CA8EB83C-2DE1-4F07-9C41-8BA14A5A7CC8}" type="presParOf" srcId="{35EF7930-52BB-47F8-8EAE-C6313FC6F702}" destId="{0C6FE748-ECE4-432E-B0F1-CF7F9DCC3D57}" srcOrd="1" destOrd="0" presId="urn:microsoft.com/office/officeart/2005/8/layout/hierarchy6"/>
    <dgm:cxn modelId="{18FB2513-2244-4A77-8BD5-ADA328108FF8}" type="presParOf" srcId="{0C6FE748-ECE4-432E-B0F1-CF7F9DCC3D57}" destId="{D32F423C-1217-4CBD-B9D9-9FB84DD45E65}" srcOrd="0" destOrd="0" presId="urn:microsoft.com/office/officeart/2005/8/layout/hierarchy6"/>
    <dgm:cxn modelId="{8AE40D89-CE05-4B9E-9B17-836BA6983E09}" type="presParOf" srcId="{0C6FE748-ECE4-432E-B0F1-CF7F9DCC3D57}" destId="{6E7F6F38-D1F4-44E7-B994-DEF74169D03F}" srcOrd="1" destOrd="0" presId="urn:microsoft.com/office/officeart/2005/8/layout/hierarchy6"/>
    <dgm:cxn modelId="{D5F3D097-1D39-46B4-86C0-84AEE3EDCFF7}" type="presParOf" srcId="{6E7F6F38-D1F4-44E7-B994-DEF74169D03F}" destId="{9FD8E215-0E13-4F73-BB59-437E4F48AB5D}" srcOrd="0" destOrd="0" presId="urn:microsoft.com/office/officeart/2005/8/layout/hierarchy6"/>
    <dgm:cxn modelId="{F5502A49-A1C8-4DF6-9BA0-C64E594508F8}" type="presParOf" srcId="{6E7F6F38-D1F4-44E7-B994-DEF74169D03F}" destId="{5B9B7A68-23A8-4BAB-BA0B-503F61FEAAB9}" srcOrd="1" destOrd="0" presId="urn:microsoft.com/office/officeart/2005/8/layout/hierarchy6"/>
    <dgm:cxn modelId="{2B06F6ED-6C19-4F1A-9688-1CAA66FC47F4}" type="presParOf" srcId="{5B9B7A68-23A8-4BAB-BA0B-503F61FEAAB9}" destId="{2FF70643-0217-43C8-9A1E-2438C0032F4F}" srcOrd="0" destOrd="0" presId="urn:microsoft.com/office/officeart/2005/8/layout/hierarchy6"/>
    <dgm:cxn modelId="{FDF842F2-8D74-4C79-ABC1-CACA520A21F4}" type="presParOf" srcId="{5B9B7A68-23A8-4BAB-BA0B-503F61FEAAB9}" destId="{356D30A6-3C90-48F1-9630-0FDDFF1993DC}" srcOrd="1" destOrd="0" presId="urn:microsoft.com/office/officeart/2005/8/layout/hierarchy6"/>
    <dgm:cxn modelId="{CC2424F5-A0DE-41AE-9397-27FEABAF3E05}" type="presParOf" srcId="{356D30A6-3C90-48F1-9630-0FDDFF1993DC}" destId="{A614FF2E-9A5C-46BB-8AF1-A762623A1B01}" srcOrd="0" destOrd="0" presId="urn:microsoft.com/office/officeart/2005/8/layout/hierarchy6"/>
    <dgm:cxn modelId="{9AA73B59-30A0-40BF-B063-7B08A1904F53}" type="presParOf" srcId="{356D30A6-3C90-48F1-9630-0FDDFF1993DC}" destId="{1B271DEE-C681-434E-ACCA-C54E8CBABF50}" srcOrd="1" destOrd="0" presId="urn:microsoft.com/office/officeart/2005/8/layout/hierarchy6"/>
    <dgm:cxn modelId="{7CCA2020-2171-4686-BF6C-DFC5F35BB579}" type="presParOf" srcId="{1B271DEE-C681-434E-ACCA-C54E8CBABF50}" destId="{F37511B0-C00A-42B6-AB4D-DF7A5EDEC43E}" srcOrd="0" destOrd="0" presId="urn:microsoft.com/office/officeart/2005/8/layout/hierarchy6"/>
    <dgm:cxn modelId="{EFC6C8B8-E3F3-4322-B88C-56DB22DAEEC3}" type="presParOf" srcId="{1B271DEE-C681-434E-ACCA-C54E8CBABF50}" destId="{34952214-674D-46FC-BF25-610245385B62}" srcOrd="1" destOrd="0" presId="urn:microsoft.com/office/officeart/2005/8/layout/hierarchy6"/>
    <dgm:cxn modelId="{5CE2BD80-6892-405C-B334-0896DE8A177F}" type="presParOf" srcId="{361E6247-9B3B-424B-8EF4-C19A7ED671D6}" destId="{F26394B7-9AC9-4D88-B4DB-AB210D58A3E9}" srcOrd="1" destOrd="0" presId="urn:microsoft.com/office/officeart/2005/8/layout/hierarchy6"/>
    <dgm:cxn modelId="{5D16C1FE-24FE-4BD3-A39D-F314A1C8D660}" type="presParOf" srcId="{F26394B7-9AC9-4D88-B4DB-AB210D58A3E9}" destId="{5FBFD7A2-E922-43B8-80D2-6DED34FCBB99}" srcOrd="0" destOrd="0" presId="urn:microsoft.com/office/officeart/2005/8/layout/hierarchy6"/>
    <dgm:cxn modelId="{E72EE8F4-D05E-49E7-9E76-6F92E31B1F6D}" type="presParOf" srcId="{5FBFD7A2-E922-43B8-80D2-6DED34FCBB99}" destId="{AF44E377-9298-4746-AABF-34552E4F5712}" srcOrd="0" destOrd="0" presId="urn:microsoft.com/office/officeart/2005/8/layout/hierarchy6"/>
    <dgm:cxn modelId="{01D891F8-76DD-4C42-A82E-A9100F4EB564}" type="presParOf" srcId="{5FBFD7A2-E922-43B8-80D2-6DED34FCBB99}" destId="{6AB6C49A-F37F-4F05-A955-E2CAF7BF340F}" srcOrd="1" destOrd="0" presId="urn:microsoft.com/office/officeart/2005/8/layout/hierarchy6"/>
    <dgm:cxn modelId="{5A23D25E-D028-4A53-9E77-260B934B4F94}" type="presParOf" srcId="{F26394B7-9AC9-4D88-B4DB-AB210D58A3E9}" destId="{FB61282E-2306-44B1-8B1D-F0609EC7D915}" srcOrd="1" destOrd="0" presId="urn:microsoft.com/office/officeart/2005/8/layout/hierarchy6"/>
    <dgm:cxn modelId="{314FE822-3375-41CD-AD3C-CB742D268FAB}" type="presParOf" srcId="{FB61282E-2306-44B1-8B1D-F0609EC7D915}" destId="{7BBDC212-5C6F-44CA-98BF-D2EA09E16981}" srcOrd="0" destOrd="0" presId="urn:microsoft.com/office/officeart/2005/8/layout/hierarchy6"/>
    <dgm:cxn modelId="{E295A9A4-1DDA-4264-AF96-C150D7DB6DF1}" type="presParOf" srcId="{F26394B7-9AC9-4D88-B4DB-AB210D58A3E9}" destId="{3AF67A00-04EA-4AF6-96D4-092C9B07A5CC}" srcOrd="2" destOrd="0" presId="urn:microsoft.com/office/officeart/2005/8/layout/hierarchy6"/>
    <dgm:cxn modelId="{BC7BE314-5E74-4DD3-AF07-1B9D52CE3D05}" type="presParOf" srcId="{3AF67A00-04EA-4AF6-96D4-092C9B07A5CC}" destId="{8EFC3E6A-0563-4EDD-A003-2E8B404EF538}" srcOrd="0" destOrd="0" presId="urn:microsoft.com/office/officeart/2005/8/layout/hierarchy6"/>
    <dgm:cxn modelId="{F23F942A-4ECB-4837-8B66-6E2CE8854570}" type="presParOf" srcId="{3AF67A00-04EA-4AF6-96D4-092C9B07A5CC}" destId="{37B027FB-BEA7-4A69-964A-B7F058B19FED}" srcOrd="1" destOrd="0" presId="urn:microsoft.com/office/officeart/2005/8/layout/hierarchy6"/>
    <dgm:cxn modelId="{DA1B0966-B372-4E13-A9E3-8C6808117077}" type="presParOf" srcId="{F26394B7-9AC9-4D88-B4DB-AB210D58A3E9}" destId="{22DD5EB1-E798-4B16-9AE2-959C8374E362}" srcOrd="3" destOrd="0" presId="urn:microsoft.com/office/officeart/2005/8/layout/hierarchy6"/>
    <dgm:cxn modelId="{C5EB4BD8-622A-4AC9-A328-F2441C640015}" type="presParOf" srcId="{22DD5EB1-E798-4B16-9AE2-959C8374E362}" destId="{274DA1A3-5DB4-4510-B26E-F63BF88433E1}" srcOrd="0" destOrd="0" presId="urn:microsoft.com/office/officeart/2005/8/layout/hierarchy6"/>
    <dgm:cxn modelId="{F03DD9EA-D71B-486E-86FC-B0E5DDB049BB}" type="presParOf" srcId="{F26394B7-9AC9-4D88-B4DB-AB210D58A3E9}" destId="{1BEAD2D5-3F30-4325-8886-CD90CE160384}" srcOrd="4" destOrd="0" presId="urn:microsoft.com/office/officeart/2005/8/layout/hierarchy6"/>
    <dgm:cxn modelId="{C20D4934-BB83-4D8C-8B10-B88ABEB9A953}" type="presParOf" srcId="{1BEAD2D5-3F30-4325-8886-CD90CE160384}" destId="{4364AB28-8D97-4AF8-9E15-5FC3A029316C}" srcOrd="0" destOrd="0" presId="urn:microsoft.com/office/officeart/2005/8/layout/hierarchy6"/>
    <dgm:cxn modelId="{44B31C5C-6650-496A-810C-B9861521C1BE}" type="presParOf" srcId="{1BEAD2D5-3F30-4325-8886-CD90CE160384}" destId="{14C9E298-74CF-4E7F-AEE5-700334DC75D7}" srcOrd="1" destOrd="0" presId="urn:microsoft.com/office/officeart/2005/8/layout/hierarchy6"/>
    <dgm:cxn modelId="{CA4A3429-2DF2-4825-849A-B976E03E3170}" type="presParOf" srcId="{F26394B7-9AC9-4D88-B4DB-AB210D58A3E9}" destId="{5008DA9F-EA6E-4B7D-86C9-04CAC3ED4243}" srcOrd="5" destOrd="0" presId="urn:microsoft.com/office/officeart/2005/8/layout/hierarchy6"/>
    <dgm:cxn modelId="{5B6F3260-395A-4252-A937-540D51DE7380}" type="presParOf" srcId="{5008DA9F-EA6E-4B7D-86C9-04CAC3ED4243}" destId="{E92D27DC-B41D-488F-B34A-8F71F68A0E19}" srcOrd="0" destOrd="0" presId="urn:microsoft.com/office/officeart/2005/8/layout/hierarchy6"/>
    <dgm:cxn modelId="{800DBD31-C969-4FA9-91D6-7EB058FB66BA}" type="presParOf" srcId="{F26394B7-9AC9-4D88-B4DB-AB210D58A3E9}" destId="{CD5F24A9-F8B6-4405-B19C-40DFBEEB4E51}" srcOrd="6" destOrd="0" presId="urn:microsoft.com/office/officeart/2005/8/layout/hierarchy6"/>
    <dgm:cxn modelId="{3DF95E53-F12E-4592-96E5-9294D6BE1000}" type="presParOf" srcId="{CD5F24A9-F8B6-4405-B19C-40DFBEEB4E51}" destId="{73216554-9F5B-423E-87BA-6C280A8AA770}" srcOrd="0" destOrd="0" presId="urn:microsoft.com/office/officeart/2005/8/layout/hierarchy6"/>
    <dgm:cxn modelId="{F56C18A7-B445-4A37-B0F4-9B6E510B98FC}" type="presParOf" srcId="{CD5F24A9-F8B6-4405-B19C-40DFBEEB4E51}" destId="{3AFF0CD0-086B-441B-A9EF-AB56E1257B54}" srcOrd="1" destOrd="0" presId="urn:microsoft.com/office/officeart/2005/8/layout/hierarchy6"/>
    <dgm:cxn modelId="{357CB6F6-43D6-4B69-A3A8-888D9375D70D}" type="presParOf" srcId="{F26394B7-9AC9-4D88-B4DB-AB210D58A3E9}" destId="{D8BFB403-F5C2-4553-B398-CADF18802DFA}" srcOrd="7" destOrd="0" presId="urn:microsoft.com/office/officeart/2005/8/layout/hierarchy6"/>
    <dgm:cxn modelId="{8E6B9565-D1D9-490D-B135-BC334E82F812}" type="presParOf" srcId="{D8BFB403-F5C2-4553-B398-CADF18802DFA}" destId="{79E5C471-292D-4803-9200-7BDFE65FD04D}" srcOrd="0" destOrd="0" presId="urn:microsoft.com/office/officeart/2005/8/layout/hierarchy6"/>
    <dgm:cxn modelId="{CEC29772-CF47-4687-997B-FD786CBF3429}" type="presParOf" srcId="{F26394B7-9AC9-4D88-B4DB-AB210D58A3E9}" destId="{CCFF7442-C00D-4361-B331-C9B1427A4FDB}" srcOrd="8" destOrd="0" presId="urn:microsoft.com/office/officeart/2005/8/layout/hierarchy6"/>
    <dgm:cxn modelId="{7403FC9E-334E-4F11-9FC2-8114E3E161A9}" type="presParOf" srcId="{CCFF7442-C00D-4361-B331-C9B1427A4FDB}" destId="{B8CBF0A4-EB79-49C8-85C4-8C471292D193}" srcOrd="0" destOrd="0" presId="urn:microsoft.com/office/officeart/2005/8/layout/hierarchy6"/>
    <dgm:cxn modelId="{78966D4C-1B6F-4121-AE57-3FD489B64072}" type="presParOf" srcId="{CCFF7442-C00D-4361-B331-C9B1427A4FDB}" destId="{7143AC7F-F494-4012-A67E-C4AD7492029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C811FC-D3FC-4AB6-9463-FFB7FECAA06B}"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en-US"/>
        </a:p>
      </dgm:t>
    </dgm:pt>
    <dgm:pt modelId="{A21D1208-488E-4FCE-8EE1-F24D9976C57A}">
      <dgm:prSet phldrT="[Text]" custT="1"/>
      <dgm:spPr/>
      <dgm:t>
        <a:bodyPr/>
        <a:lstStyle/>
        <a:p>
          <a:pPr algn="ctr" rtl="1"/>
          <a:r>
            <a:rPr lang="fa-IR" sz="1200" b="1" dirty="0" smtClean="0">
              <a:effectLst>
                <a:outerShdw blurRad="38100" dist="38100" dir="2700000" algn="tl">
                  <a:srgbClr val="000000">
                    <a:alpha val="43137"/>
                  </a:srgbClr>
                </a:outerShdw>
              </a:effectLst>
              <a:cs typeface="B Titr" panose="00000700000000000000" pitchFamily="2" charset="-78"/>
            </a:rPr>
            <a:t>انواع صورتحساب الکترونیکی</a:t>
          </a:r>
          <a:endParaRPr lang="en-US" sz="1200" b="1" dirty="0">
            <a:effectLst>
              <a:outerShdw blurRad="38100" dist="38100" dir="2700000" algn="tl">
                <a:srgbClr val="000000">
                  <a:alpha val="43137"/>
                </a:srgbClr>
              </a:outerShdw>
            </a:effectLst>
            <a:cs typeface="B Titr" panose="00000700000000000000" pitchFamily="2" charset="-78"/>
          </a:endParaRPr>
        </a:p>
      </dgm:t>
    </dgm:pt>
    <dgm:pt modelId="{C4FED7A1-D9A9-438A-BB61-9DD67C9F1DF7}" type="parTrans" cxnId="{6F540123-0F37-4C51-A3B1-53B24D07F20A}">
      <dgm:prSet/>
      <dgm:spPr/>
      <dgm:t>
        <a:bodyPr/>
        <a:lstStyle/>
        <a:p>
          <a:pPr algn="ctr" rtl="1"/>
          <a:endParaRPr lang="en-US" sz="1200" b="1">
            <a:cs typeface="B Nazanin" panose="00000400000000000000" pitchFamily="2" charset="-78"/>
          </a:endParaRPr>
        </a:p>
      </dgm:t>
    </dgm:pt>
    <dgm:pt modelId="{0135718B-0D13-4E1C-8488-B268F39496CE}" type="sibTrans" cxnId="{6F540123-0F37-4C51-A3B1-53B24D07F20A}">
      <dgm:prSet/>
      <dgm:spPr/>
      <dgm:t>
        <a:bodyPr/>
        <a:lstStyle/>
        <a:p>
          <a:pPr algn="ctr" rtl="1"/>
          <a:endParaRPr lang="en-US" sz="1200" b="1">
            <a:cs typeface="B Nazanin" panose="00000400000000000000" pitchFamily="2" charset="-78"/>
          </a:endParaRPr>
        </a:p>
      </dgm:t>
    </dgm:pt>
    <dgm:pt modelId="{7C5C450B-5EFE-4966-BCB7-C0768BB88EF1}">
      <dgm:prSet phldrT="[Text]" custT="1"/>
      <dgm:spPr/>
      <dgm:t>
        <a:bodyPr/>
        <a:lstStyle/>
        <a:p>
          <a:pPr algn="ctr" rtl="1"/>
          <a:r>
            <a:rPr lang="fa-IR" sz="1050" b="1" dirty="0" smtClean="0">
              <a:cs typeface="B Nazanin" panose="00000400000000000000" pitchFamily="2" charset="-78"/>
            </a:rPr>
            <a:t>نوع اول</a:t>
          </a:r>
          <a:endParaRPr lang="en-US" sz="1000" b="1" dirty="0">
            <a:cs typeface="B Nazanin" panose="00000400000000000000" pitchFamily="2" charset="-78"/>
          </a:endParaRPr>
        </a:p>
      </dgm:t>
    </dgm:pt>
    <dgm:pt modelId="{CB2BC23D-542B-4EAE-84C7-5675926DCE2D}" type="parTrans" cxnId="{0B348B9C-0039-4099-9815-A8FED246D76E}">
      <dgm:prSet/>
      <dgm:spPr/>
      <dgm:t>
        <a:bodyPr/>
        <a:lstStyle/>
        <a:p>
          <a:pPr algn="ctr" rtl="1"/>
          <a:endParaRPr lang="en-US" sz="1200" b="1">
            <a:cs typeface="B Nazanin" panose="00000400000000000000" pitchFamily="2" charset="-78"/>
          </a:endParaRPr>
        </a:p>
      </dgm:t>
    </dgm:pt>
    <dgm:pt modelId="{4FFAEC71-41F7-4430-AC19-70A2D11AD518}" type="sibTrans" cxnId="{0B348B9C-0039-4099-9815-A8FED246D76E}">
      <dgm:prSet/>
      <dgm:spPr/>
      <dgm:t>
        <a:bodyPr/>
        <a:lstStyle/>
        <a:p>
          <a:pPr algn="ctr" rtl="1"/>
          <a:endParaRPr lang="en-US" sz="1200" b="1">
            <a:cs typeface="B Nazanin" panose="00000400000000000000" pitchFamily="2" charset="-78"/>
          </a:endParaRPr>
        </a:p>
      </dgm:t>
    </dgm:pt>
    <dgm:pt modelId="{3591D7D0-D693-427B-812A-CB584AA01A22}">
      <dgm:prSet phldrT="[Text]" custT="1"/>
      <dgm:spPr>
        <a:solidFill>
          <a:schemeClr val="accent5">
            <a:lumMod val="50000"/>
          </a:schemeClr>
        </a:solidFill>
      </dgm:spPr>
      <dgm:t>
        <a:bodyPr/>
        <a:lstStyle/>
        <a:p>
          <a:pPr algn="ctr" rtl="1">
            <a:spcAft>
              <a:spcPts val="0"/>
            </a:spcAft>
          </a:pPr>
          <a:r>
            <a:rPr lang="fa-IR" sz="900" b="1" dirty="0" smtClean="0">
              <a:solidFill>
                <a:schemeClr val="bg1"/>
              </a:solidFill>
              <a:cs typeface="B Nazanin" panose="00000400000000000000" pitchFamily="2" charset="-78"/>
            </a:rPr>
            <a:t>الگوی اول </a:t>
          </a:r>
        </a:p>
        <a:p>
          <a:pPr algn="ctr" rtl="1">
            <a:spcAft>
              <a:spcPts val="0"/>
            </a:spcAft>
          </a:pPr>
          <a:r>
            <a:rPr lang="fa-IR" sz="900" b="1" dirty="0" smtClean="0">
              <a:solidFill>
                <a:schemeClr val="bg1"/>
              </a:solidFill>
              <a:cs typeface="B Nazanin" panose="00000400000000000000" pitchFamily="2" charset="-78"/>
            </a:rPr>
            <a:t>(فروش)</a:t>
          </a:r>
          <a:endParaRPr lang="en-US" sz="900" b="1" dirty="0">
            <a:solidFill>
              <a:schemeClr val="bg1"/>
            </a:solidFill>
            <a:cs typeface="B Nazanin" panose="00000400000000000000" pitchFamily="2" charset="-78"/>
          </a:endParaRPr>
        </a:p>
      </dgm:t>
    </dgm:pt>
    <dgm:pt modelId="{F17041AA-0CBC-4A3A-86ED-E815E2F82532}" type="parTrans" cxnId="{0CAD3F3A-DD98-4B53-B68B-F81E6DDE7C1F}">
      <dgm:prSet/>
      <dgm:spPr/>
      <dgm:t>
        <a:bodyPr/>
        <a:lstStyle/>
        <a:p>
          <a:pPr algn="ctr" rtl="1"/>
          <a:endParaRPr lang="en-US" sz="1200" b="1">
            <a:cs typeface="B Nazanin" panose="00000400000000000000" pitchFamily="2" charset="-78"/>
          </a:endParaRPr>
        </a:p>
      </dgm:t>
    </dgm:pt>
    <dgm:pt modelId="{179E9914-2F47-4658-86EE-CA7E32E8F4FC}" type="sibTrans" cxnId="{0CAD3F3A-DD98-4B53-B68B-F81E6DDE7C1F}">
      <dgm:prSet/>
      <dgm:spPr/>
      <dgm:t>
        <a:bodyPr/>
        <a:lstStyle/>
        <a:p>
          <a:pPr algn="ctr" rtl="1"/>
          <a:endParaRPr lang="en-US" sz="1200" b="1">
            <a:cs typeface="B Nazanin" panose="00000400000000000000" pitchFamily="2" charset="-78"/>
          </a:endParaRPr>
        </a:p>
      </dgm:t>
    </dgm:pt>
    <dgm:pt modelId="{38A4BA10-D33A-4BB2-8F79-1CFB35467C2E}">
      <dgm:prSet phldrT="[Text]" custT="1"/>
      <dgm:spPr>
        <a:solidFill>
          <a:schemeClr val="accent5">
            <a:lumMod val="50000"/>
          </a:schemeClr>
        </a:solidFill>
      </dgm:spPr>
      <dgm:t>
        <a:bodyPr/>
        <a:lstStyle/>
        <a:p>
          <a:pPr algn="ctr" rtl="1">
            <a:spcAft>
              <a:spcPts val="0"/>
            </a:spcAft>
          </a:pPr>
          <a:r>
            <a:rPr lang="fa-IR" sz="900" b="1" dirty="0" smtClean="0">
              <a:solidFill>
                <a:schemeClr val="bg1"/>
              </a:solidFill>
              <a:cs typeface="B Nazanin" panose="00000400000000000000" pitchFamily="2" charset="-78"/>
            </a:rPr>
            <a:t>الگوی هفتم</a:t>
          </a:r>
        </a:p>
        <a:p>
          <a:pPr algn="ctr" rtl="1">
            <a:spcAft>
              <a:spcPts val="0"/>
            </a:spcAft>
          </a:pPr>
          <a:r>
            <a:rPr lang="fa-IR" sz="900" b="1" dirty="0" smtClean="0">
              <a:solidFill>
                <a:schemeClr val="bg1"/>
              </a:solidFill>
              <a:cs typeface="B Nazanin" panose="00000400000000000000" pitchFamily="2" charset="-78"/>
            </a:rPr>
            <a:t>(صادرات)</a:t>
          </a:r>
          <a:endParaRPr lang="en-US" sz="900" b="1" dirty="0">
            <a:solidFill>
              <a:schemeClr val="bg1"/>
            </a:solidFill>
            <a:cs typeface="B Nazanin" panose="00000400000000000000" pitchFamily="2" charset="-78"/>
          </a:endParaRPr>
        </a:p>
      </dgm:t>
    </dgm:pt>
    <dgm:pt modelId="{815886E5-61F0-44BD-B92A-070FC5FD0464}" type="parTrans" cxnId="{8270C9B9-BBC9-4876-B2D6-305AC6F68987}">
      <dgm:prSet/>
      <dgm:spPr/>
      <dgm:t>
        <a:bodyPr/>
        <a:lstStyle/>
        <a:p>
          <a:pPr algn="ctr" rtl="1"/>
          <a:endParaRPr lang="en-US" sz="1200" b="1">
            <a:cs typeface="B Nazanin" panose="00000400000000000000" pitchFamily="2" charset="-78"/>
          </a:endParaRPr>
        </a:p>
      </dgm:t>
    </dgm:pt>
    <dgm:pt modelId="{3AF28842-48B3-422A-944D-0107C4BCFDCF}" type="sibTrans" cxnId="{8270C9B9-BBC9-4876-B2D6-305AC6F68987}">
      <dgm:prSet/>
      <dgm:spPr/>
      <dgm:t>
        <a:bodyPr/>
        <a:lstStyle/>
        <a:p>
          <a:pPr algn="ctr" rtl="1"/>
          <a:endParaRPr lang="en-US" sz="1200" b="1">
            <a:cs typeface="B Nazanin" panose="00000400000000000000" pitchFamily="2" charset="-78"/>
          </a:endParaRPr>
        </a:p>
      </dgm:t>
    </dgm:pt>
    <dgm:pt modelId="{51457517-36F7-4E8C-9B25-D5465A1D801B}">
      <dgm:prSet phldrT="[Text]" custT="1"/>
      <dgm:spPr/>
      <dgm:t>
        <a:bodyPr/>
        <a:lstStyle/>
        <a:p>
          <a:pPr algn="ctr" rtl="1"/>
          <a:r>
            <a:rPr lang="fa-IR" sz="1050" b="1" dirty="0" smtClean="0">
              <a:cs typeface="B Nazanin" panose="00000400000000000000" pitchFamily="2" charset="-78"/>
            </a:rPr>
            <a:t>نوع دوم</a:t>
          </a:r>
          <a:endParaRPr lang="en-US" sz="1000" b="1" dirty="0">
            <a:cs typeface="B Nazanin" panose="00000400000000000000" pitchFamily="2" charset="-78"/>
          </a:endParaRPr>
        </a:p>
      </dgm:t>
    </dgm:pt>
    <dgm:pt modelId="{0076235F-B3EE-40AE-A50E-5A5701FADFF1}" type="parTrans" cxnId="{7B71F84E-FBE2-4296-AD83-A8ECE901A391}">
      <dgm:prSet/>
      <dgm:spPr/>
      <dgm:t>
        <a:bodyPr/>
        <a:lstStyle/>
        <a:p>
          <a:pPr algn="ctr" rtl="1"/>
          <a:endParaRPr lang="en-US" sz="1200" b="1">
            <a:cs typeface="B Nazanin" panose="00000400000000000000" pitchFamily="2" charset="-78"/>
          </a:endParaRPr>
        </a:p>
      </dgm:t>
    </dgm:pt>
    <dgm:pt modelId="{4386DCEA-4D1A-43FF-80C3-65D1AEC039B0}" type="sibTrans" cxnId="{7B71F84E-FBE2-4296-AD83-A8ECE901A391}">
      <dgm:prSet/>
      <dgm:spPr/>
      <dgm:t>
        <a:bodyPr/>
        <a:lstStyle/>
        <a:p>
          <a:pPr algn="ctr" rtl="1"/>
          <a:endParaRPr lang="en-US" sz="1200" b="1">
            <a:cs typeface="B Nazanin" panose="00000400000000000000" pitchFamily="2" charset="-78"/>
          </a:endParaRPr>
        </a:p>
      </dgm:t>
    </dgm:pt>
    <dgm:pt modelId="{A8D30697-0B51-40DE-8054-ABE4A6A0EDA5}">
      <dgm:prSet phldrT="[Text]" custT="1"/>
      <dgm:spPr>
        <a:solidFill>
          <a:srgbClr val="0070C0"/>
        </a:solidFill>
      </dgm:spPr>
      <dgm:t>
        <a:bodyPr/>
        <a:lstStyle/>
        <a:p>
          <a:pPr algn="ctr" rtl="1">
            <a:spcAft>
              <a:spcPts val="0"/>
            </a:spcAft>
          </a:pPr>
          <a:r>
            <a:rPr lang="fa-IR" sz="900" b="1" dirty="0" smtClean="0">
              <a:cs typeface="B Nazanin" panose="00000400000000000000" pitchFamily="2" charset="-78"/>
            </a:rPr>
            <a:t>الگوی اول </a:t>
          </a:r>
        </a:p>
        <a:p>
          <a:pPr algn="ctr" rtl="1">
            <a:spcAft>
              <a:spcPts val="0"/>
            </a:spcAft>
          </a:pPr>
          <a:r>
            <a:rPr lang="fa-IR" sz="900" b="1" dirty="0" smtClean="0">
              <a:cs typeface="B Nazanin" panose="00000400000000000000" pitchFamily="2" charset="-78"/>
            </a:rPr>
            <a:t>(فروش)</a:t>
          </a:r>
          <a:endParaRPr lang="en-US" sz="900" b="1" dirty="0">
            <a:cs typeface="B Nazanin" panose="00000400000000000000" pitchFamily="2" charset="-78"/>
          </a:endParaRPr>
        </a:p>
      </dgm:t>
    </dgm:pt>
    <dgm:pt modelId="{6008AC0F-EE4D-4DC0-AAC3-CAC927E1D786}" type="parTrans" cxnId="{141DEC4F-0459-4585-9178-1EF87FD49495}">
      <dgm:prSet/>
      <dgm:spPr/>
      <dgm:t>
        <a:bodyPr/>
        <a:lstStyle/>
        <a:p>
          <a:pPr algn="ctr" rtl="1"/>
          <a:endParaRPr lang="en-US" sz="1200" b="1">
            <a:cs typeface="B Nazanin" panose="00000400000000000000" pitchFamily="2" charset="-78"/>
          </a:endParaRPr>
        </a:p>
      </dgm:t>
    </dgm:pt>
    <dgm:pt modelId="{C7AA5472-2CDA-418F-B7DE-3D259F632FE1}" type="sibTrans" cxnId="{141DEC4F-0459-4585-9178-1EF87FD49495}">
      <dgm:prSet/>
      <dgm:spPr/>
      <dgm:t>
        <a:bodyPr/>
        <a:lstStyle/>
        <a:p>
          <a:pPr algn="ctr" rtl="1"/>
          <a:endParaRPr lang="en-US" sz="1200" b="1">
            <a:cs typeface="B Nazanin" panose="00000400000000000000" pitchFamily="2" charset="-78"/>
          </a:endParaRPr>
        </a:p>
      </dgm:t>
    </dgm:pt>
    <dgm:pt modelId="{2C9F3069-E3B2-4DD2-ABFB-87F300B1B478}">
      <dgm:prSet custT="1"/>
      <dgm:spPr/>
      <dgm:t>
        <a:bodyPr/>
        <a:lstStyle/>
        <a:p>
          <a:pPr rtl="1"/>
          <a:r>
            <a:rPr lang="fa-IR" sz="1050" b="1" dirty="0" smtClean="0">
              <a:cs typeface="B Nazanin" panose="00000400000000000000" pitchFamily="2" charset="-78"/>
            </a:rPr>
            <a:t>نوع سوم</a:t>
          </a:r>
          <a:endParaRPr lang="en-US" sz="1050" b="1" dirty="0">
            <a:cs typeface="B Nazanin" panose="00000400000000000000" pitchFamily="2" charset="-78"/>
          </a:endParaRPr>
        </a:p>
      </dgm:t>
    </dgm:pt>
    <dgm:pt modelId="{0C0273CE-F387-4AD4-A6D7-5AB1CB440E8F}" type="parTrans" cxnId="{CD3ED841-735B-4600-B760-60BF3C2FD34A}">
      <dgm:prSet/>
      <dgm:spPr/>
      <dgm:t>
        <a:bodyPr/>
        <a:lstStyle/>
        <a:p>
          <a:pPr rtl="1"/>
          <a:endParaRPr lang="en-US" sz="1200" b="1">
            <a:cs typeface="B Nazanin" panose="00000400000000000000" pitchFamily="2" charset="-78"/>
          </a:endParaRPr>
        </a:p>
      </dgm:t>
    </dgm:pt>
    <dgm:pt modelId="{52DC4D01-160C-4205-89D8-3B4C06E6E1B2}" type="sibTrans" cxnId="{CD3ED841-735B-4600-B760-60BF3C2FD34A}">
      <dgm:prSet/>
      <dgm:spPr/>
      <dgm:t>
        <a:bodyPr/>
        <a:lstStyle/>
        <a:p>
          <a:pPr rtl="1"/>
          <a:endParaRPr lang="en-US" sz="1200" b="1">
            <a:cs typeface="B Nazanin" panose="00000400000000000000" pitchFamily="2" charset="-78"/>
          </a:endParaRPr>
        </a:p>
      </dgm:t>
    </dgm:pt>
    <dgm:pt modelId="{DD431298-2EC3-434D-A6C7-50ABA1D48A3C}">
      <dgm:prSet phldrT="[Text]" custT="1"/>
      <dgm:spPr>
        <a:solidFill>
          <a:schemeClr val="accent5">
            <a:lumMod val="50000"/>
          </a:schemeClr>
        </a:solidFill>
      </dgm:spPr>
      <dgm:t>
        <a:bodyPr/>
        <a:lstStyle/>
        <a:p>
          <a:pPr rtl="1">
            <a:spcAft>
              <a:spcPts val="0"/>
            </a:spcAft>
          </a:pPr>
          <a:r>
            <a:rPr lang="fa-IR" sz="900" b="1" dirty="0" smtClean="0">
              <a:solidFill>
                <a:schemeClr val="bg1"/>
              </a:solidFill>
              <a:cs typeface="B Nazanin" panose="00000400000000000000" pitchFamily="2" charset="-78"/>
            </a:rPr>
            <a:t>الگوی دوم</a:t>
          </a:r>
        </a:p>
        <a:p>
          <a:pPr rtl="1">
            <a:spcAft>
              <a:spcPts val="0"/>
            </a:spcAft>
          </a:pPr>
          <a:r>
            <a:rPr lang="fa-IR" sz="900" b="1" dirty="0" smtClean="0">
              <a:solidFill>
                <a:schemeClr val="bg1"/>
              </a:solidFill>
              <a:cs typeface="B Nazanin" panose="00000400000000000000" pitchFamily="2" charset="-78"/>
            </a:rPr>
            <a:t> (فروش ارز)</a:t>
          </a:r>
          <a:endParaRPr lang="en-US" sz="900" b="1" dirty="0">
            <a:solidFill>
              <a:schemeClr val="bg1"/>
            </a:solidFill>
            <a:cs typeface="B Nazanin" panose="00000400000000000000" pitchFamily="2" charset="-78"/>
          </a:endParaRPr>
        </a:p>
      </dgm:t>
    </dgm:pt>
    <dgm:pt modelId="{7CDCFF7E-8DE8-42E9-A91E-B065DFC7B583}" type="parTrans" cxnId="{E4A0F6BC-C754-4BD7-8ECC-4293088D4002}">
      <dgm:prSet/>
      <dgm:spPr/>
      <dgm:t>
        <a:bodyPr/>
        <a:lstStyle/>
        <a:p>
          <a:pPr rtl="1"/>
          <a:endParaRPr lang="en-US" sz="1200" b="1">
            <a:cs typeface="B Nazanin" panose="00000400000000000000" pitchFamily="2" charset="-78"/>
          </a:endParaRPr>
        </a:p>
      </dgm:t>
    </dgm:pt>
    <dgm:pt modelId="{A062A2CE-8911-4A90-B177-A39669D6948B}" type="sibTrans" cxnId="{E4A0F6BC-C754-4BD7-8ECC-4293088D4002}">
      <dgm:prSet/>
      <dgm:spPr/>
      <dgm:t>
        <a:bodyPr/>
        <a:lstStyle/>
        <a:p>
          <a:pPr rtl="1"/>
          <a:endParaRPr lang="en-US" sz="1200" b="1">
            <a:cs typeface="B Nazanin" panose="00000400000000000000" pitchFamily="2" charset="-78"/>
          </a:endParaRPr>
        </a:p>
      </dgm:t>
    </dgm:pt>
    <dgm:pt modelId="{4010A911-7B0B-41FB-83E5-C3A072F71E7A}">
      <dgm:prSet phldrT="[Text]" custT="1"/>
      <dgm:spPr>
        <a:solidFill>
          <a:schemeClr val="accent5">
            <a:lumMod val="50000"/>
          </a:schemeClr>
        </a:solidFill>
      </dgm:spPr>
      <dgm:t>
        <a:bodyPr/>
        <a:lstStyle/>
        <a:p>
          <a:pPr rtl="1">
            <a:spcAft>
              <a:spcPts val="0"/>
            </a:spcAft>
          </a:pPr>
          <a:r>
            <a:rPr lang="fa-IR" sz="900" b="1" dirty="0" smtClean="0">
              <a:solidFill>
                <a:schemeClr val="bg1"/>
              </a:solidFill>
              <a:cs typeface="B Nazanin" panose="00000400000000000000" pitchFamily="2" charset="-78"/>
            </a:rPr>
            <a:t>الگوی سوم</a:t>
          </a:r>
        </a:p>
        <a:p>
          <a:pPr rtl="1">
            <a:spcAft>
              <a:spcPts val="0"/>
            </a:spcAft>
          </a:pPr>
          <a:r>
            <a:rPr lang="fa-IR" sz="900" b="1" dirty="0" smtClean="0">
              <a:solidFill>
                <a:schemeClr val="bg1"/>
              </a:solidFill>
              <a:cs typeface="B Nazanin" panose="00000400000000000000" pitchFamily="2" charset="-78"/>
            </a:rPr>
            <a:t> (طلا، جواهر پلاتین)</a:t>
          </a:r>
          <a:endParaRPr lang="en-US" sz="900" b="1" dirty="0">
            <a:solidFill>
              <a:schemeClr val="bg1"/>
            </a:solidFill>
            <a:cs typeface="B Nazanin" panose="00000400000000000000" pitchFamily="2" charset="-78"/>
          </a:endParaRPr>
        </a:p>
      </dgm:t>
    </dgm:pt>
    <dgm:pt modelId="{5935884A-3A9D-4D44-85EE-927989A73F1B}" type="parTrans" cxnId="{6A15549D-D640-44E1-8FCB-13B0E05454AA}">
      <dgm:prSet/>
      <dgm:spPr/>
      <dgm:t>
        <a:bodyPr/>
        <a:lstStyle/>
        <a:p>
          <a:pPr rtl="1"/>
          <a:endParaRPr lang="en-US" sz="1200" b="1">
            <a:cs typeface="B Nazanin" panose="00000400000000000000" pitchFamily="2" charset="-78"/>
          </a:endParaRPr>
        </a:p>
      </dgm:t>
    </dgm:pt>
    <dgm:pt modelId="{A5F67487-D6E7-4373-A222-D4CAB0026873}" type="sibTrans" cxnId="{6A15549D-D640-44E1-8FCB-13B0E05454AA}">
      <dgm:prSet/>
      <dgm:spPr/>
      <dgm:t>
        <a:bodyPr/>
        <a:lstStyle/>
        <a:p>
          <a:pPr rtl="1"/>
          <a:endParaRPr lang="en-US" sz="1200" b="1">
            <a:cs typeface="B Nazanin" panose="00000400000000000000" pitchFamily="2" charset="-78"/>
          </a:endParaRPr>
        </a:p>
      </dgm:t>
    </dgm:pt>
    <dgm:pt modelId="{94915858-AEB4-4EC4-ABFA-52FE4146AC85}">
      <dgm:prSet phldrT="[Text]" custT="1"/>
      <dgm:spPr>
        <a:solidFill>
          <a:schemeClr val="accent5">
            <a:lumMod val="50000"/>
          </a:schemeClr>
        </a:solidFill>
      </dgm:spPr>
      <dgm:t>
        <a:bodyPr/>
        <a:lstStyle/>
        <a:p>
          <a:pPr rtl="1">
            <a:spcAft>
              <a:spcPts val="0"/>
            </a:spcAft>
          </a:pPr>
          <a:r>
            <a:rPr lang="fa-IR" sz="900" b="1" dirty="0" smtClean="0">
              <a:solidFill>
                <a:schemeClr val="bg1"/>
              </a:solidFill>
              <a:cs typeface="B Nazanin" panose="00000400000000000000" pitchFamily="2" charset="-78"/>
            </a:rPr>
            <a:t>الگوی چهارم</a:t>
          </a:r>
        </a:p>
        <a:p>
          <a:pPr rtl="1">
            <a:spcAft>
              <a:spcPts val="0"/>
            </a:spcAft>
          </a:pPr>
          <a:r>
            <a:rPr lang="fa-IR" sz="700" b="1" dirty="0" smtClean="0">
              <a:solidFill>
                <a:schemeClr val="bg1"/>
              </a:solidFill>
              <a:cs typeface="B Nazanin" panose="00000400000000000000" pitchFamily="2" charset="-78"/>
            </a:rPr>
            <a:t>(قرارداد پیمانکاری)</a:t>
          </a:r>
          <a:endParaRPr lang="en-US" sz="700" b="1" dirty="0">
            <a:solidFill>
              <a:schemeClr val="bg1"/>
            </a:solidFill>
            <a:cs typeface="B Nazanin" panose="00000400000000000000" pitchFamily="2" charset="-78"/>
          </a:endParaRPr>
        </a:p>
      </dgm:t>
    </dgm:pt>
    <dgm:pt modelId="{F3DC2323-4032-4C1F-AD9A-97BF93CFE8B8}" type="parTrans" cxnId="{FAA16107-580F-4897-9B13-A83CE9A2D68F}">
      <dgm:prSet/>
      <dgm:spPr/>
      <dgm:t>
        <a:bodyPr/>
        <a:lstStyle/>
        <a:p>
          <a:pPr rtl="1"/>
          <a:endParaRPr lang="en-US" sz="1200" b="1">
            <a:cs typeface="B Nazanin" panose="00000400000000000000" pitchFamily="2" charset="-78"/>
          </a:endParaRPr>
        </a:p>
      </dgm:t>
    </dgm:pt>
    <dgm:pt modelId="{F5692A7F-F304-4D2D-8AD0-E452EDA6A049}" type="sibTrans" cxnId="{FAA16107-580F-4897-9B13-A83CE9A2D68F}">
      <dgm:prSet/>
      <dgm:spPr/>
      <dgm:t>
        <a:bodyPr/>
        <a:lstStyle/>
        <a:p>
          <a:pPr rtl="1"/>
          <a:endParaRPr lang="en-US" sz="1200" b="1">
            <a:cs typeface="B Nazanin" panose="00000400000000000000" pitchFamily="2" charset="-78"/>
          </a:endParaRPr>
        </a:p>
      </dgm:t>
    </dgm:pt>
    <dgm:pt modelId="{E4952B13-887A-41E5-BFDA-CCF5DD5882C2}">
      <dgm:prSet phldrT="[Text]" custT="1"/>
      <dgm:spPr>
        <a:solidFill>
          <a:schemeClr val="accent5">
            <a:lumMod val="50000"/>
          </a:schemeClr>
        </a:solidFill>
      </dgm:spPr>
      <dgm:t>
        <a:bodyPr/>
        <a:lstStyle/>
        <a:p>
          <a:pPr rtl="1">
            <a:spcAft>
              <a:spcPts val="0"/>
            </a:spcAft>
          </a:pPr>
          <a:r>
            <a:rPr lang="fa-IR" sz="900" b="1" dirty="0" smtClean="0">
              <a:solidFill>
                <a:schemeClr val="bg1"/>
              </a:solidFill>
              <a:cs typeface="B Nazanin" panose="00000400000000000000" pitchFamily="2" charset="-78"/>
            </a:rPr>
            <a:t>الگوی پنجم</a:t>
          </a:r>
        </a:p>
        <a:p>
          <a:pPr rtl="1">
            <a:spcAft>
              <a:spcPts val="0"/>
            </a:spcAft>
          </a:pPr>
          <a:r>
            <a:rPr lang="fa-IR" sz="900" b="1" dirty="0" smtClean="0">
              <a:solidFill>
                <a:schemeClr val="bg1"/>
              </a:solidFill>
              <a:cs typeface="B Nazanin" panose="00000400000000000000" pitchFamily="2" charset="-78"/>
            </a:rPr>
            <a:t>(قبوض خدماتی)</a:t>
          </a:r>
          <a:endParaRPr lang="en-US" sz="900" b="1" dirty="0">
            <a:solidFill>
              <a:schemeClr val="bg1"/>
            </a:solidFill>
            <a:cs typeface="B Nazanin" panose="00000400000000000000" pitchFamily="2" charset="-78"/>
          </a:endParaRPr>
        </a:p>
      </dgm:t>
    </dgm:pt>
    <dgm:pt modelId="{64CCDFD6-D423-4273-BC64-983A5E549DAB}" type="parTrans" cxnId="{BB123709-73B6-4BC1-AAF5-109FD506572A}">
      <dgm:prSet/>
      <dgm:spPr/>
      <dgm:t>
        <a:bodyPr/>
        <a:lstStyle/>
        <a:p>
          <a:pPr rtl="1"/>
          <a:endParaRPr lang="en-US" sz="1200" b="1">
            <a:cs typeface="B Nazanin" panose="00000400000000000000" pitchFamily="2" charset="-78"/>
          </a:endParaRPr>
        </a:p>
      </dgm:t>
    </dgm:pt>
    <dgm:pt modelId="{5E895EE2-5AF9-4998-B787-42338BA13834}" type="sibTrans" cxnId="{BB123709-73B6-4BC1-AAF5-109FD506572A}">
      <dgm:prSet/>
      <dgm:spPr/>
      <dgm:t>
        <a:bodyPr/>
        <a:lstStyle/>
        <a:p>
          <a:pPr rtl="1"/>
          <a:endParaRPr lang="en-US" sz="1200" b="1">
            <a:cs typeface="B Nazanin" panose="00000400000000000000" pitchFamily="2" charset="-78"/>
          </a:endParaRPr>
        </a:p>
      </dgm:t>
    </dgm:pt>
    <dgm:pt modelId="{412EA041-5375-4A9E-8A4D-3858A2F3405B}">
      <dgm:prSet phldrT="[Text]" custT="1"/>
      <dgm:spPr>
        <a:solidFill>
          <a:schemeClr val="accent5">
            <a:lumMod val="50000"/>
          </a:schemeClr>
        </a:solidFill>
      </dgm:spPr>
      <dgm:t>
        <a:bodyPr/>
        <a:lstStyle/>
        <a:p>
          <a:pPr rtl="1">
            <a:spcAft>
              <a:spcPts val="0"/>
            </a:spcAft>
          </a:pPr>
          <a:r>
            <a:rPr lang="fa-IR" sz="900" b="1" dirty="0" smtClean="0">
              <a:solidFill>
                <a:schemeClr val="bg1"/>
              </a:solidFill>
              <a:cs typeface="B Nazanin" panose="00000400000000000000" pitchFamily="2" charset="-78"/>
            </a:rPr>
            <a:t>الگوی ششم</a:t>
          </a:r>
        </a:p>
        <a:p>
          <a:pPr rtl="1">
            <a:spcAft>
              <a:spcPts val="0"/>
            </a:spcAft>
          </a:pPr>
          <a:r>
            <a:rPr lang="fa-IR" sz="900" b="1" dirty="0" smtClean="0">
              <a:solidFill>
                <a:schemeClr val="bg1"/>
              </a:solidFill>
              <a:cs typeface="B Nazanin" panose="00000400000000000000" pitchFamily="2" charset="-78"/>
            </a:rPr>
            <a:t>(بلیط هواپیما)</a:t>
          </a:r>
          <a:endParaRPr lang="en-US" sz="900" b="1" dirty="0">
            <a:solidFill>
              <a:schemeClr val="bg1"/>
            </a:solidFill>
            <a:cs typeface="B Nazanin" panose="00000400000000000000" pitchFamily="2" charset="-78"/>
          </a:endParaRPr>
        </a:p>
      </dgm:t>
    </dgm:pt>
    <dgm:pt modelId="{05A2A633-91F4-4EAE-9B75-929E47A66243}" type="parTrans" cxnId="{0264B32E-91D0-4246-A4E8-079863CA69B6}">
      <dgm:prSet/>
      <dgm:spPr/>
      <dgm:t>
        <a:bodyPr/>
        <a:lstStyle/>
        <a:p>
          <a:pPr rtl="1"/>
          <a:endParaRPr lang="en-US" sz="1200" b="1">
            <a:cs typeface="B Nazanin" panose="00000400000000000000" pitchFamily="2" charset="-78"/>
          </a:endParaRPr>
        </a:p>
      </dgm:t>
    </dgm:pt>
    <dgm:pt modelId="{F932299F-4A67-4AFE-BEF3-B23EC79466CF}" type="sibTrans" cxnId="{0264B32E-91D0-4246-A4E8-079863CA69B6}">
      <dgm:prSet/>
      <dgm:spPr/>
      <dgm:t>
        <a:bodyPr/>
        <a:lstStyle/>
        <a:p>
          <a:pPr rtl="1"/>
          <a:endParaRPr lang="en-US" sz="1200" b="1">
            <a:cs typeface="B Nazanin" panose="00000400000000000000" pitchFamily="2" charset="-78"/>
          </a:endParaRPr>
        </a:p>
      </dgm:t>
    </dgm:pt>
    <dgm:pt modelId="{0F26E111-A905-4770-854D-CBE98337542A}">
      <dgm:prSet phldrT="[Text]" custT="1"/>
      <dgm:spPr>
        <a:solidFill>
          <a:srgbClr val="0070C0"/>
        </a:solidFill>
      </dgm:spPr>
      <dgm:t>
        <a:bodyPr/>
        <a:lstStyle/>
        <a:p>
          <a:pPr rtl="1">
            <a:lnSpc>
              <a:spcPct val="100000"/>
            </a:lnSpc>
            <a:spcAft>
              <a:spcPts val="0"/>
            </a:spcAft>
          </a:pPr>
          <a:r>
            <a:rPr lang="fa-IR" sz="900" b="1" dirty="0" smtClean="0">
              <a:cs typeface="B Nazanin" panose="00000400000000000000" pitchFamily="2" charset="-78"/>
            </a:rPr>
            <a:t>الگوی دوم</a:t>
          </a:r>
        </a:p>
        <a:p>
          <a:pPr rtl="1">
            <a:lnSpc>
              <a:spcPct val="100000"/>
            </a:lnSpc>
            <a:spcAft>
              <a:spcPts val="0"/>
            </a:spcAft>
          </a:pPr>
          <a:r>
            <a:rPr lang="fa-IR" sz="900" b="1" dirty="0" smtClean="0">
              <a:cs typeface="B Nazanin" panose="00000400000000000000" pitchFamily="2" charset="-78"/>
            </a:rPr>
            <a:t>(طلا، جواهر  پلاتین)</a:t>
          </a:r>
          <a:endParaRPr lang="en-US" sz="900" b="1" dirty="0">
            <a:cs typeface="B Nazanin" panose="00000400000000000000" pitchFamily="2" charset="-78"/>
          </a:endParaRPr>
        </a:p>
      </dgm:t>
    </dgm:pt>
    <dgm:pt modelId="{22E05146-9912-423A-86D1-7DD42B96FBE1}" type="parTrans" cxnId="{B23105DD-7884-4C08-8209-940E493C1A79}">
      <dgm:prSet/>
      <dgm:spPr/>
      <dgm:t>
        <a:bodyPr/>
        <a:lstStyle/>
        <a:p>
          <a:pPr rtl="1"/>
          <a:endParaRPr lang="en-US" sz="1200" b="1">
            <a:cs typeface="B Nazanin" panose="00000400000000000000" pitchFamily="2" charset="-78"/>
          </a:endParaRPr>
        </a:p>
      </dgm:t>
    </dgm:pt>
    <dgm:pt modelId="{B50EB946-2EFD-4782-91C6-12BC5287A3B4}" type="sibTrans" cxnId="{B23105DD-7884-4C08-8209-940E493C1A79}">
      <dgm:prSet/>
      <dgm:spPr/>
      <dgm:t>
        <a:bodyPr/>
        <a:lstStyle/>
        <a:p>
          <a:pPr rtl="1"/>
          <a:endParaRPr lang="en-US" sz="1200" b="1">
            <a:cs typeface="B Nazanin" panose="00000400000000000000" pitchFamily="2" charset="-78"/>
          </a:endParaRPr>
        </a:p>
      </dgm:t>
    </dgm:pt>
    <dgm:pt modelId="{9CB37D9D-6559-42B4-86F0-B6E87A7080E8}" type="pres">
      <dgm:prSet presAssocID="{35C811FC-D3FC-4AB6-9463-FFB7FECAA06B}" presName="hierChild1" presStyleCnt="0">
        <dgm:presLayoutVars>
          <dgm:orgChart val="1"/>
          <dgm:chPref val="1"/>
          <dgm:dir/>
          <dgm:animOne val="branch"/>
          <dgm:animLvl val="lvl"/>
          <dgm:resizeHandles/>
        </dgm:presLayoutVars>
      </dgm:prSet>
      <dgm:spPr/>
      <dgm:t>
        <a:bodyPr/>
        <a:lstStyle/>
        <a:p>
          <a:endParaRPr lang="en-US"/>
        </a:p>
      </dgm:t>
    </dgm:pt>
    <dgm:pt modelId="{1CF20AE1-E272-41F7-B43E-1B49C4B26DAE}" type="pres">
      <dgm:prSet presAssocID="{A21D1208-488E-4FCE-8EE1-F24D9976C57A}" presName="hierRoot1" presStyleCnt="0">
        <dgm:presLayoutVars>
          <dgm:hierBranch val="init"/>
        </dgm:presLayoutVars>
      </dgm:prSet>
      <dgm:spPr/>
      <dgm:t>
        <a:bodyPr/>
        <a:lstStyle/>
        <a:p>
          <a:endParaRPr lang="en-US"/>
        </a:p>
      </dgm:t>
    </dgm:pt>
    <dgm:pt modelId="{E759EF29-C2E5-4BAE-90B1-000258D151AC}" type="pres">
      <dgm:prSet presAssocID="{A21D1208-488E-4FCE-8EE1-F24D9976C57A}" presName="rootComposite1" presStyleCnt="0"/>
      <dgm:spPr/>
      <dgm:t>
        <a:bodyPr/>
        <a:lstStyle/>
        <a:p>
          <a:endParaRPr lang="en-US"/>
        </a:p>
      </dgm:t>
    </dgm:pt>
    <dgm:pt modelId="{39B4A225-5E02-49DA-B8FA-EE553936856E}" type="pres">
      <dgm:prSet presAssocID="{A21D1208-488E-4FCE-8EE1-F24D9976C57A}" presName="rootText1" presStyleLbl="node0" presStyleIdx="0" presStyleCnt="1" custScaleY="167875">
        <dgm:presLayoutVars>
          <dgm:chPref val="3"/>
        </dgm:presLayoutVars>
      </dgm:prSet>
      <dgm:spPr/>
      <dgm:t>
        <a:bodyPr/>
        <a:lstStyle/>
        <a:p>
          <a:endParaRPr lang="en-US"/>
        </a:p>
      </dgm:t>
    </dgm:pt>
    <dgm:pt modelId="{AE1DAC3A-7316-44ED-8340-CD188F272637}" type="pres">
      <dgm:prSet presAssocID="{A21D1208-488E-4FCE-8EE1-F24D9976C57A}" presName="rootConnector1" presStyleLbl="node1" presStyleIdx="0" presStyleCnt="0"/>
      <dgm:spPr/>
      <dgm:t>
        <a:bodyPr/>
        <a:lstStyle/>
        <a:p>
          <a:endParaRPr lang="en-US"/>
        </a:p>
      </dgm:t>
    </dgm:pt>
    <dgm:pt modelId="{4CEAF3F6-E173-4DB8-B677-C138423C2B08}" type="pres">
      <dgm:prSet presAssocID="{A21D1208-488E-4FCE-8EE1-F24D9976C57A}" presName="hierChild2" presStyleCnt="0"/>
      <dgm:spPr/>
      <dgm:t>
        <a:bodyPr/>
        <a:lstStyle/>
        <a:p>
          <a:endParaRPr lang="en-US"/>
        </a:p>
      </dgm:t>
    </dgm:pt>
    <dgm:pt modelId="{A728BED5-A86D-40EC-B4BD-1DB0D7235827}" type="pres">
      <dgm:prSet presAssocID="{CB2BC23D-542B-4EAE-84C7-5675926DCE2D}" presName="Name64" presStyleLbl="parChTrans1D2" presStyleIdx="0" presStyleCnt="3"/>
      <dgm:spPr/>
      <dgm:t>
        <a:bodyPr/>
        <a:lstStyle/>
        <a:p>
          <a:endParaRPr lang="en-US"/>
        </a:p>
      </dgm:t>
    </dgm:pt>
    <dgm:pt modelId="{C8024B74-BBE8-4DDA-8677-047D1B2CE637}" type="pres">
      <dgm:prSet presAssocID="{7C5C450B-5EFE-4966-BCB7-C0768BB88EF1}" presName="hierRoot2" presStyleCnt="0">
        <dgm:presLayoutVars>
          <dgm:hierBranch val="init"/>
        </dgm:presLayoutVars>
      </dgm:prSet>
      <dgm:spPr/>
      <dgm:t>
        <a:bodyPr/>
        <a:lstStyle/>
        <a:p>
          <a:endParaRPr lang="en-US"/>
        </a:p>
      </dgm:t>
    </dgm:pt>
    <dgm:pt modelId="{E189CC93-FE9C-475C-BDF6-5AE047655721}" type="pres">
      <dgm:prSet presAssocID="{7C5C450B-5EFE-4966-BCB7-C0768BB88EF1}" presName="rootComposite" presStyleCnt="0"/>
      <dgm:spPr/>
      <dgm:t>
        <a:bodyPr/>
        <a:lstStyle/>
        <a:p>
          <a:endParaRPr lang="en-US"/>
        </a:p>
      </dgm:t>
    </dgm:pt>
    <dgm:pt modelId="{485A769F-AACE-4A1A-88D1-FB230DE15FF7}" type="pres">
      <dgm:prSet presAssocID="{7C5C450B-5EFE-4966-BCB7-C0768BB88EF1}" presName="rootText" presStyleLbl="node2" presStyleIdx="0" presStyleCnt="3" custLinFactNeighborX="21695">
        <dgm:presLayoutVars>
          <dgm:chPref val="3"/>
        </dgm:presLayoutVars>
      </dgm:prSet>
      <dgm:spPr/>
      <dgm:t>
        <a:bodyPr/>
        <a:lstStyle/>
        <a:p>
          <a:endParaRPr lang="en-US"/>
        </a:p>
      </dgm:t>
    </dgm:pt>
    <dgm:pt modelId="{C1DF167E-C139-4DAA-BA62-A2DC23A69511}" type="pres">
      <dgm:prSet presAssocID="{7C5C450B-5EFE-4966-BCB7-C0768BB88EF1}" presName="rootConnector" presStyleLbl="node2" presStyleIdx="0" presStyleCnt="3"/>
      <dgm:spPr/>
      <dgm:t>
        <a:bodyPr/>
        <a:lstStyle/>
        <a:p>
          <a:endParaRPr lang="en-US"/>
        </a:p>
      </dgm:t>
    </dgm:pt>
    <dgm:pt modelId="{D89F2F0A-931E-4D07-AC3C-B5A18DC4000E}" type="pres">
      <dgm:prSet presAssocID="{7C5C450B-5EFE-4966-BCB7-C0768BB88EF1}" presName="hierChild4" presStyleCnt="0"/>
      <dgm:spPr/>
      <dgm:t>
        <a:bodyPr/>
        <a:lstStyle/>
        <a:p>
          <a:endParaRPr lang="en-US"/>
        </a:p>
      </dgm:t>
    </dgm:pt>
    <dgm:pt modelId="{02F07AEE-722D-467B-9E68-0ADA3E30F10D}" type="pres">
      <dgm:prSet presAssocID="{F17041AA-0CBC-4A3A-86ED-E815E2F82532}" presName="Name64" presStyleLbl="parChTrans1D3" presStyleIdx="0" presStyleCnt="9"/>
      <dgm:spPr/>
      <dgm:t>
        <a:bodyPr/>
        <a:lstStyle/>
        <a:p>
          <a:endParaRPr lang="en-US"/>
        </a:p>
      </dgm:t>
    </dgm:pt>
    <dgm:pt modelId="{9C10B954-361B-4663-86AB-CB1096EF9901}" type="pres">
      <dgm:prSet presAssocID="{3591D7D0-D693-427B-812A-CB584AA01A22}" presName="hierRoot2" presStyleCnt="0">
        <dgm:presLayoutVars>
          <dgm:hierBranch val="init"/>
        </dgm:presLayoutVars>
      </dgm:prSet>
      <dgm:spPr/>
      <dgm:t>
        <a:bodyPr/>
        <a:lstStyle/>
        <a:p>
          <a:endParaRPr lang="en-US"/>
        </a:p>
      </dgm:t>
    </dgm:pt>
    <dgm:pt modelId="{B89405F0-FC0B-47A6-AB34-9E678AA631C2}" type="pres">
      <dgm:prSet presAssocID="{3591D7D0-D693-427B-812A-CB584AA01A22}" presName="rootComposite" presStyleCnt="0"/>
      <dgm:spPr/>
      <dgm:t>
        <a:bodyPr/>
        <a:lstStyle/>
        <a:p>
          <a:endParaRPr lang="en-US"/>
        </a:p>
      </dgm:t>
    </dgm:pt>
    <dgm:pt modelId="{2F43A5A9-0557-4217-9994-7344618FDE44}" type="pres">
      <dgm:prSet presAssocID="{3591D7D0-D693-427B-812A-CB584AA01A22}" presName="rootText" presStyleLbl="node3" presStyleIdx="0" presStyleCnt="9" custScaleX="100001" custScaleY="100001" custLinFactNeighborX="35433" custLinFactNeighborY="97707">
        <dgm:presLayoutVars>
          <dgm:chPref val="3"/>
        </dgm:presLayoutVars>
      </dgm:prSet>
      <dgm:spPr/>
      <dgm:t>
        <a:bodyPr/>
        <a:lstStyle/>
        <a:p>
          <a:endParaRPr lang="en-US"/>
        </a:p>
      </dgm:t>
    </dgm:pt>
    <dgm:pt modelId="{B6B967E4-F05B-45A4-96C8-E22196CD476F}" type="pres">
      <dgm:prSet presAssocID="{3591D7D0-D693-427B-812A-CB584AA01A22}" presName="rootConnector" presStyleLbl="node3" presStyleIdx="0" presStyleCnt="9"/>
      <dgm:spPr/>
      <dgm:t>
        <a:bodyPr/>
        <a:lstStyle/>
        <a:p>
          <a:endParaRPr lang="en-US"/>
        </a:p>
      </dgm:t>
    </dgm:pt>
    <dgm:pt modelId="{0D9A0D24-7359-4479-BB24-512659756EF5}" type="pres">
      <dgm:prSet presAssocID="{3591D7D0-D693-427B-812A-CB584AA01A22}" presName="hierChild4" presStyleCnt="0"/>
      <dgm:spPr/>
      <dgm:t>
        <a:bodyPr/>
        <a:lstStyle/>
        <a:p>
          <a:endParaRPr lang="en-US"/>
        </a:p>
      </dgm:t>
    </dgm:pt>
    <dgm:pt modelId="{8503575A-CC11-4629-AA9B-EEA2DEC1746C}" type="pres">
      <dgm:prSet presAssocID="{3591D7D0-D693-427B-812A-CB584AA01A22}" presName="hierChild5" presStyleCnt="0"/>
      <dgm:spPr/>
      <dgm:t>
        <a:bodyPr/>
        <a:lstStyle/>
        <a:p>
          <a:endParaRPr lang="en-US"/>
        </a:p>
      </dgm:t>
    </dgm:pt>
    <dgm:pt modelId="{1EEEB677-59FE-4694-911C-79C4C098D038}" type="pres">
      <dgm:prSet presAssocID="{7CDCFF7E-8DE8-42E9-A91E-B065DFC7B583}" presName="Name64" presStyleLbl="parChTrans1D3" presStyleIdx="1" presStyleCnt="9"/>
      <dgm:spPr/>
      <dgm:t>
        <a:bodyPr/>
        <a:lstStyle/>
        <a:p>
          <a:endParaRPr lang="en-US"/>
        </a:p>
      </dgm:t>
    </dgm:pt>
    <dgm:pt modelId="{BD536B12-9BD8-44BD-B61E-22E7C3BD259D}" type="pres">
      <dgm:prSet presAssocID="{DD431298-2EC3-434D-A6C7-50ABA1D48A3C}" presName="hierRoot2" presStyleCnt="0">
        <dgm:presLayoutVars>
          <dgm:hierBranch val="init"/>
        </dgm:presLayoutVars>
      </dgm:prSet>
      <dgm:spPr/>
      <dgm:t>
        <a:bodyPr/>
        <a:lstStyle/>
        <a:p>
          <a:endParaRPr lang="en-US"/>
        </a:p>
      </dgm:t>
    </dgm:pt>
    <dgm:pt modelId="{B1F0BDE5-90F1-4B26-854B-876F3146B203}" type="pres">
      <dgm:prSet presAssocID="{DD431298-2EC3-434D-A6C7-50ABA1D48A3C}" presName="rootComposite" presStyleCnt="0"/>
      <dgm:spPr/>
      <dgm:t>
        <a:bodyPr/>
        <a:lstStyle/>
        <a:p>
          <a:endParaRPr lang="en-US"/>
        </a:p>
      </dgm:t>
    </dgm:pt>
    <dgm:pt modelId="{79F962E8-67C0-40D8-9EF8-34B59CCC3283}" type="pres">
      <dgm:prSet presAssocID="{DD431298-2EC3-434D-A6C7-50ABA1D48A3C}" presName="rootText" presStyleLbl="node3" presStyleIdx="1" presStyleCnt="9" custScaleX="100001" custScaleY="100001" custLinFactNeighborX="35433" custLinFactNeighborY="77247">
        <dgm:presLayoutVars>
          <dgm:chPref val="3"/>
        </dgm:presLayoutVars>
      </dgm:prSet>
      <dgm:spPr/>
      <dgm:t>
        <a:bodyPr/>
        <a:lstStyle/>
        <a:p>
          <a:endParaRPr lang="en-US"/>
        </a:p>
      </dgm:t>
    </dgm:pt>
    <dgm:pt modelId="{F469B298-0738-496F-9420-02E94A7CE19E}" type="pres">
      <dgm:prSet presAssocID="{DD431298-2EC3-434D-A6C7-50ABA1D48A3C}" presName="rootConnector" presStyleLbl="node3" presStyleIdx="1" presStyleCnt="9"/>
      <dgm:spPr/>
      <dgm:t>
        <a:bodyPr/>
        <a:lstStyle/>
        <a:p>
          <a:endParaRPr lang="en-US"/>
        </a:p>
      </dgm:t>
    </dgm:pt>
    <dgm:pt modelId="{EDD9BAE8-1BA3-4E87-8498-75F033794A9E}" type="pres">
      <dgm:prSet presAssocID="{DD431298-2EC3-434D-A6C7-50ABA1D48A3C}" presName="hierChild4" presStyleCnt="0"/>
      <dgm:spPr/>
      <dgm:t>
        <a:bodyPr/>
        <a:lstStyle/>
        <a:p>
          <a:endParaRPr lang="en-US"/>
        </a:p>
      </dgm:t>
    </dgm:pt>
    <dgm:pt modelId="{F49E38BE-4DC0-47FA-8123-DFED1F43C32D}" type="pres">
      <dgm:prSet presAssocID="{DD431298-2EC3-434D-A6C7-50ABA1D48A3C}" presName="hierChild5" presStyleCnt="0"/>
      <dgm:spPr/>
      <dgm:t>
        <a:bodyPr/>
        <a:lstStyle/>
        <a:p>
          <a:endParaRPr lang="en-US"/>
        </a:p>
      </dgm:t>
    </dgm:pt>
    <dgm:pt modelId="{536ACDDF-3E50-47D8-A724-1A46C7CBFBAD}" type="pres">
      <dgm:prSet presAssocID="{5935884A-3A9D-4D44-85EE-927989A73F1B}" presName="Name64" presStyleLbl="parChTrans1D3" presStyleIdx="2" presStyleCnt="9"/>
      <dgm:spPr/>
      <dgm:t>
        <a:bodyPr/>
        <a:lstStyle/>
        <a:p>
          <a:endParaRPr lang="en-US"/>
        </a:p>
      </dgm:t>
    </dgm:pt>
    <dgm:pt modelId="{D9EA9A11-3E38-41C9-8FA2-66D749A9FD28}" type="pres">
      <dgm:prSet presAssocID="{4010A911-7B0B-41FB-83E5-C3A072F71E7A}" presName="hierRoot2" presStyleCnt="0">
        <dgm:presLayoutVars>
          <dgm:hierBranch val="init"/>
        </dgm:presLayoutVars>
      </dgm:prSet>
      <dgm:spPr/>
      <dgm:t>
        <a:bodyPr/>
        <a:lstStyle/>
        <a:p>
          <a:endParaRPr lang="en-US"/>
        </a:p>
      </dgm:t>
    </dgm:pt>
    <dgm:pt modelId="{2F2E2B7D-5D0E-4E1A-BC42-06C8F11803BC}" type="pres">
      <dgm:prSet presAssocID="{4010A911-7B0B-41FB-83E5-C3A072F71E7A}" presName="rootComposite" presStyleCnt="0"/>
      <dgm:spPr/>
      <dgm:t>
        <a:bodyPr/>
        <a:lstStyle/>
        <a:p>
          <a:endParaRPr lang="en-US"/>
        </a:p>
      </dgm:t>
    </dgm:pt>
    <dgm:pt modelId="{2B539809-2279-45A6-9677-4E4AF7C64EE1}" type="pres">
      <dgm:prSet presAssocID="{4010A911-7B0B-41FB-83E5-C3A072F71E7A}" presName="rootText" presStyleLbl="node3" presStyleIdx="2" presStyleCnt="9" custScaleX="100001" custScaleY="100001" custLinFactNeighborX="35433" custLinFactNeighborY="56307">
        <dgm:presLayoutVars>
          <dgm:chPref val="3"/>
        </dgm:presLayoutVars>
      </dgm:prSet>
      <dgm:spPr/>
      <dgm:t>
        <a:bodyPr/>
        <a:lstStyle/>
        <a:p>
          <a:endParaRPr lang="en-US"/>
        </a:p>
      </dgm:t>
    </dgm:pt>
    <dgm:pt modelId="{B9413B05-BF9C-4844-8966-0B4E4C5976C0}" type="pres">
      <dgm:prSet presAssocID="{4010A911-7B0B-41FB-83E5-C3A072F71E7A}" presName="rootConnector" presStyleLbl="node3" presStyleIdx="2" presStyleCnt="9"/>
      <dgm:spPr/>
      <dgm:t>
        <a:bodyPr/>
        <a:lstStyle/>
        <a:p>
          <a:endParaRPr lang="en-US"/>
        </a:p>
      </dgm:t>
    </dgm:pt>
    <dgm:pt modelId="{C05DE03B-8AD1-4F97-9F2D-9C42193A9D52}" type="pres">
      <dgm:prSet presAssocID="{4010A911-7B0B-41FB-83E5-C3A072F71E7A}" presName="hierChild4" presStyleCnt="0"/>
      <dgm:spPr/>
      <dgm:t>
        <a:bodyPr/>
        <a:lstStyle/>
        <a:p>
          <a:endParaRPr lang="en-US"/>
        </a:p>
      </dgm:t>
    </dgm:pt>
    <dgm:pt modelId="{55D563F8-55F1-4536-BA26-78BB3E0286D4}" type="pres">
      <dgm:prSet presAssocID="{4010A911-7B0B-41FB-83E5-C3A072F71E7A}" presName="hierChild5" presStyleCnt="0"/>
      <dgm:spPr/>
      <dgm:t>
        <a:bodyPr/>
        <a:lstStyle/>
        <a:p>
          <a:endParaRPr lang="en-US"/>
        </a:p>
      </dgm:t>
    </dgm:pt>
    <dgm:pt modelId="{20713F58-3BDD-42F9-81EC-A0073FC8EEA1}" type="pres">
      <dgm:prSet presAssocID="{F3DC2323-4032-4C1F-AD9A-97BF93CFE8B8}" presName="Name64" presStyleLbl="parChTrans1D3" presStyleIdx="3" presStyleCnt="9"/>
      <dgm:spPr/>
      <dgm:t>
        <a:bodyPr/>
        <a:lstStyle/>
        <a:p>
          <a:endParaRPr lang="en-US"/>
        </a:p>
      </dgm:t>
    </dgm:pt>
    <dgm:pt modelId="{FDD6691E-D46F-4A10-B8BD-BBE7F19956CC}" type="pres">
      <dgm:prSet presAssocID="{94915858-AEB4-4EC4-ABFA-52FE4146AC85}" presName="hierRoot2" presStyleCnt="0">
        <dgm:presLayoutVars>
          <dgm:hierBranch val="init"/>
        </dgm:presLayoutVars>
      </dgm:prSet>
      <dgm:spPr/>
      <dgm:t>
        <a:bodyPr/>
        <a:lstStyle/>
        <a:p>
          <a:endParaRPr lang="en-US"/>
        </a:p>
      </dgm:t>
    </dgm:pt>
    <dgm:pt modelId="{4FCA73A8-40A0-42C6-B269-068347B42715}" type="pres">
      <dgm:prSet presAssocID="{94915858-AEB4-4EC4-ABFA-52FE4146AC85}" presName="rootComposite" presStyleCnt="0"/>
      <dgm:spPr/>
      <dgm:t>
        <a:bodyPr/>
        <a:lstStyle/>
        <a:p>
          <a:endParaRPr lang="en-US"/>
        </a:p>
      </dgm:t>
    </dgm:pt>
    <dgm:pt modelId="{A102E523-B4C1-48C9-B0A7-81105DB38C83}" type="pres">
      <dgm:prSet presAssocID="{94915858-AEB4-4EC4-ABFA-52FE4146AC85}" presName="rootText" presStyleLbl="node3" presStyleIdx="3" presStyleCnt="9" custScaleX="100001" custScaleY="100001" custLinFactNeighborX="35433" custLinFactNeighborY="33363">
        <dgm:presLayoutVars>
          <dgm:chPref val="3"/>
        </dgm:presLayoutVars>
      </dgm:prSet>
      <dgm:spPr/>
      <dgm:t>
        <a:bodyPr/>
        <a:lstStyle/>
        <a:p>
          <a:endParaRPr lang="en-US"/>
        </a:p>
      </dgm:t>
    </dgm:pt>
    <dgm:pt modelId="{5C1A64B7-648B-412E-9BF5-5C85B4CD8FB1}" type="pres">
      <dgm:prSet presAssocID="{94915858-AEB4-4EC4-ABFA-52FE4146AC85}" presName="rootConnector" presStyleLbl="node3" presStyleIdx="3" presStyleCnt="9"/>
      <dgm:spPr/>
      <dgm:t>
        <a:bodyPr/>
        <a:lstStyle/>
        <a:p>
          <a:endParaRPr lang="en-US"/>
        </a:p>
      </dgm:t>
    </dgm:pt>
    <dgm:pt modelId="{770BD122-62BF-4B12-9D74-FD82886659C3}" type="pres">
      <dgm:prSet presAssocID="{94915858-AEB4-4EC4-ABFA-52FE4146AC85}" presName="hierChild4" presStyleCnt="0"/>
      <dgm:spPr/>
      <dgm:t>
        <a:bodyPr/>
        <a:lstStyle/>
        <a:p>
          <a:endParaRPr lang="en-US"/>
        </a:p>
      </dgm:t>
    </dgm:pt>
    <dgm:pt modelId="{A62AC69B-9A3B-43DD-B848-0B184F018689}" type="pres">
      <dgm:prSet presAssocID="{94915858-AEB4-4EC4-ABFA-52FE4146AC85}" presName="hierChild5" presStyleCnt="0"/>
      <dgm:spPr/>
      <dgm:t>
        <a:bodyPr/>
        <a:lstStyle/>
        <a:p>
          <a:endParaRPr lang="en-US"/>
        </a:p>
      </dgm:t>
    </dgm:pt>
    <dgm:pt modelId="{1FE23A4F-F58E-46CF-939F-B152AEC91B0E}" type="pres">
      <dgm:prSet presAssocID="{64CCDFD6-D423-4273-BC64-983A5E549DAB}" presName="Name64" presStyleLbl="parChTrans1D3" presStyleIdx="4" presStyleCnt="9"/>
      <dgm:spPr/>
      <dgm:t>
        <a:bodyPr/>
        <a:lstStyle/>
        <a:p>
          <a:endParaRPr lang="en-US"/>
        </a:p>
      </dgm:t>
    </dgm:pt>
    <dgm:pt modelId="{C12AD92F-2F8C-44A4-8270-A3F1FE2CE1A7}" type="pres">
      <dgm:prSet presAssocID="{E4952B13-887A-41E5-BFDA-CCF5DD5882C2}" presName="hierRoot2" presStyleCnt="0">
        <dgm:presLayoutVars>
          <dgm:hierBranch val="init"/>
        </dgm:presLayoutVars>
      </dgm:prSet>
      <dgm:spPr/>
      <dgm:t>
        <a:bodyPr/>
        <a:lstStyle/>
        <a:p>
          <a:endParaRPr lang="en-US"/>
        </a:p>
      </dgm:t>
    </dgm:pt>
    <dgm:pt modelId="{66EC24DF-45F0-4968-82F5-E2134BEC0D2A}" type="pres">
      <dgm:prSet presAssocID="{E4952B13-887A-41E5-BFDA-CCF5DD5882C2}" presName="rootComposite" presStyleCnt="0"/>
      <dgm:spPr/>
      <dgm:t>
        <a:bodyPr/>
        <a:lstStyle/>
        <a:p>
          <a:endParaRPr lang="en-US"/>
        </a:p>
      </dgm:t>
    </dgm:pt>
    <dgm:pt modelId="{995E778B-2E8A-4ED1-877D-F9E66C3F9B68}" type="pres">
      <dgm:prSet presAssocID="{E4952B13-887A-41E5-BFDA-CCF5DD5882C2}" presName="rootText" presStyleLbl="node3" presStyleIdx="4" presStyleCnt="9" custScaleX="100001" custScaleY="100001" custLinFactNeighborX="35433" custLinFactNeighborY="13287">
        <dgm:presLayoutVars>
          <dgm:chPref val="3"/>
        </dgm:presLayoutVars>
      </dgm:prSet>
      <dgm:spPr/>
      <dgm:t>
        <a:bodyPr/>
        <a:lstStyle/>
        <a:p>
          <a:endParaRPr lang="en-US"/>
        </a:p>
      </dgm:t>
    </dgm:pt>
    <dgm:pt modelId="{E1D7FCCA-4089-425B-954B-24080A0E4998}" type="pres">
      <dgm:prSet presAssocID="{E4952B13-887A-41E5-BFDA-CCF5DD5882C2}" presName="rootConnector" presStyleLbl="node3" presStyleIdx="4" presStyleCnt="9"/>
      <dgm:spPr/>
      <dgm:t>
        <a:bodyPr/>
        <a:lstStyle/>
        <a:p>
          <a:endParaRPr lang="en-US"/>
        </a:p>
      </dgm:t>
    </dgm:pt>
    <dgm:pt modelId="{F1895ADD-9E3E-4514-8A0C-D9E03967CEDF}" type="pres">
      <dgm:prSet presAssocID="{E4952B13-887A-41E5-BFDA-CCF5DD5882C2}" presName="hierChild4" presStyleCnt="0"/>
      <dgm:spPr/>
      <dgm:t>
        <a:bodyPr/>
        <a:lstStyle/>
        <a:p>
          <a:endParaRPr lang="en-US"/>
        </a:p>
      </dgm:t>
    </dgm:pt>
    <dgm:pt modelId="{2148396E-EDBF-4B11-953C-9C62D2711788}" type="pres">
      <dgm:prSet presAssocID="{E4952B13-887A-41E5-BFDA-CCF5DD5882C2}" presName="hierChild5" presStyleCnt="0"/>
      <dgm:spPr/>
      <dgm:t>
        <a:bodyPr/>
        <a:lstStyle/>
        <a:p>
          <a:endParaRPr lang="en-US"/>
        </a:p>
      </dgm:t>
    </dgm:pt>
    <dgm:pt modelId="{90074A37-E849-42DB-93CA-0ADF7199492F}" type="pres">
      <dgm:prSet presAssocID="{05A2A633-91F4-4EAE-9B75-929E47A66243}" presName="Name64" presStyleLbl="parChTrans1D3" presStyleIdx="5" presStyleCnt="9"/>
      <dgm:spPr/>
      <dgm:t>
        <a:bodyPr/>
        <a:lstStyle/>
        <a:p>
          <a:endParaRPr lang="en-US"/>
        </a:p>
      </dgm:t>
    </dgm:pt>
    <dgm:pt modelId="{3BF0F4FD-9F14-4260-8034-D08E18CA42F4}" type="pres">
      <dgm:prSet presAssocID="{412EA041-5375-4A9E-8A4D-3858A2F3405B}" presName="hierRoot2" presStyleCnt="0">
        <dgm:presLayoutVars>
          <dgm:hierBranch val="init"/>
        </dgm:presLayoutVars>
      </dgm:prSet>
      <dgm:spPr/>
      <dgm:t>
        <a:bodyPr/>
        <a:lstStyle/>
        <a:p>
          <a:endParaRPr lang="en-US"/>
        </a:p>
      </dgm:t>
    </dgm:pt>
    <dgm:pt modelId="{46F72742-2510-4B23-86CD-1D487C52CFBE}" type="pres">
      <dgm:prSet presAssocID="{412EA041-5375-4A9E-8A4D-3858A2F3405B}" presName="rootComposite" presStyleCnt="0"/>
      <dgm:spPr/>
      <dgm:t>
        <a:bodyPr/>
        <a:lstStyle/>
        <a:p>
          <a:endParaRPr lang="en-US"/>
        </a:p>
      </dgm:t>
    </dgm:pt>
    <dgm:pt modelId="{87850BF2-B1F3-4ED6-A03C-5AA16A820069}" type="pres">
      <dgm:prSet presAssocID="{412EA041-5375-4A9E-8A4D-3858A2F3405B}" presName="rootText" presStyleLbl="node3" presStyleIdx="5" presStyleCnt="9" custScaleX="100001" custScaleY="100001" custLinFactNeighborX="35433" custLinFactNeighborY="-9657">
        <dgm:presLayoutVars>
          <dgm:chPref val="3"/>
        </dgm:presLayoutVars>
      </dgm:prSet>
      <dgm:spPr/>
      <dgm:t>
        <a:bodyPr/>
        <a:lstStyle/>
        <a:p>
          <a:endParaRPr lang="en-US"/>
        </a:p>
      </dgm:t>
    </dgm:pt>
    <dgm:pt modelId="{42AA9722-52AE-4BD7-8DF2-F7A23FF42743}" type="pres">
      <dgm:prSet presAssocID="{412EA041-5375-4A9E-8A4D-3858A2F3405B}" presName="rootConnector" presStyleLbl="node3" presStyleIdx="5" presStyleCnt="9"/>
      <dgm:spPr/>
      <dgm:t>
        <a:bodyPr/>
        <a:lstStyle/>
        <a:p>
          <a:endParaRPr lang="en-US"/>
        </a:p>
      </dgm:t>
    </dgm:pt>
    <dgm:pt modelId="{2FA895A0-5C4A-42A4-BD41-741034A2CA8E}" type="pres">
      <dgm:prSet presAssocID="{412EA041-5375-4A9E-8A4D-3858A2F3405B}" presName="hierChild4" presStyleCnt="0"/>
      <dgm:spPr/>
      <dgm:t>
        <a:bodyPr/>
        <a:lstStyle/>
        <a:p>
          <a:endParaRPr lang="en-US"/>
        </a:p>
      </dgm:t>
    </dgm:pt>
    <dgm:pt modelId="{D68CB59E-2872-41BE-807D-AF67A7F89A96}" type="pres">
      <dgm:prSet presAssocID="{412EA041-5375-4A9E-8A4D-3858A2F3405B}" presName="hierChild5" presStyleCnt="0"/>
      <dgm:spPr/>
      <dgm:t>
        <a:bodyPr/>
        <a:lstStyle/>
        <a:p>
          <a:endParaRPr lang="en-US"/>
        </a:p>
      </dgm:t>
    </dgm:pt>
    <dgm:pt modelId="{1C294207-23AC-4126-8DFC-FA335E251439}" type="pres">
      <dgm:prSet presAssocID="{815886E5-61F0-44BD-B92A-070FC5FD0464}" presName="Name64" presStyleLbl="parChTrans1D3" presStyleIdx="6" presStyleCnt="9"/>
      <dgm:spPr/>
      <dgm:t>
        <a:bodyPr/>
        <a:lstStyle/>
        <a:p>
          <a:endParaRPr lang="en-US"/>
        </a:p>
      </dgm:t>
    </dgm:pt>
    <dgm:pt modelId="{2628FB77-D90A-4B04-8568-5181BDBFD65B}" type="pres">
      <dgm:prSet presAssocID="{38A4BA10-D33A-4BB2-8F79-1CFB35467C2E}" presName="hierRoot2" presStyleCnt="0">
        <dgm:presLayoutVars>
          <dgm:hierBranch val="init"/>
        </dgm:presLayoutVars>
      </dgm:prSet>
      <dgm:spPr/>
      <dgm:t>
        <a:bodyPr/>
        <a:lstStyle/>
        <a:p>
          <a:endParaRPr lang="en-US"/>
        </a:p>
      </dgm:t>
    </dgm:pt>
    <dgm:pt modelId="{555CD6E7-842B-440C-B2D5-2EDAF36EB3D3}" type="pres">
      <dgm:prSet presAssocID="{38A4BA10-D33A-4BB2-8F79-1CFB35467C2E}" presName="rootComposite" presStyleCnt="0"/>
      <dgm:spPr/>
      <dgm:t>
        <a:bodyPr/>
        <a:lstStyle/>
        <a:p>
          <a:endParaRPr lang="en-US"/>
        </a:p>
      </dgm:t>
    </dgm:pt>
    <dgm:pt modelId="{1EDD3375-910B-4611-89D2-2C38D91E2C9E}" type="pres">
      <dgm:prSet presAssocID="{38A4BA10-D33A-4BB2-8F79-1CFB35467C2E}" presName="rootText" presStyleLbl="node3" presStyleIdx="6" presStyleCnt="9" custScaleX="100001" custScaleY="100001" custLinFactNeighborX="35433" custLinFactNeighborY="-32601">
        <dgm:presLayoutVars>
          <dgm:chPref val="3"/>
        </dgm:presLayoutVars>
      </dgm:prSet>
      <dgm:spPr/>
      <dgm:t>
        <a:bodyPr/>
        <a:lstStyle/>
        <a:p>
          <a:endParaRPr lang="en-US"/>
        </a:p>
      </dgm:t>
    </dgm:pt>
    <dgm:pt modelId="{3BF23EE1-D747-4714-A757-B78A5607DA27}" type="pres">
      <dgm:prSet presAssocID="{38A4BA10-D33A-4BB2-8F79-1CFB35467C2E}" presName="rootConnector" presStyleLbl="node3" presStyleIdx="6" presStyleCnt="9"/>
      <dgm:spPr/>
      <dgm:t>
        <a:bodyPr/>
        <a:lstStyle/>
        <a:p>
          <a:endParaRPr lang="en-US"/>
        </a:p>
      </dgm:t>
    </dgm:pt>
    <dgm:pt modelId="{CCD44D47-AC9A-462A-BF29-D9E972996581}" type="pres">
      <dgm:prSet presAssocID="{38A4BA10-D33A-4BB2-8F79-1CFB35467C2E}" presName="hierChild4" presStyleCnt="0"/>
      <dgm:spPr/>
      <dgm:t>
        <a:bodyPr/>
        <a:lstStyle/>
        <a:p>
          <a:endParaRPr lang="en-US"/>
        </a:p>
      </dgm:t>
    </dgm:pt>
    <dgm:pt modelId="{EE6F7C4F-BB58-4643-82DB-0F690062FA2F}" type="pres">
      <dgm:prSet presAssocID="{38A4BA10-D33A-4BB2-8F79-1CFB35467C2E}" presName="hierChild5" presStyleCnt="0"/>
      <dgm:spPr/>
      <dgm:t>
        <a:bodyPr/>
        <a:lstStyle/>
        <a:p>
          <a:endParaRPr lang="en-US"/>
        </a:p>
      </dgm:t>
    </dgm:pt>
    <dgm:pt modelId="{57E417CF-85FD-49CE-87DD-58AAB4E387F2}" type="pres">
      <dgm:prSet presAssocID="{7C5C450B-5EFE-4966-BCB7-C0768BB88EF1}" presName="hierChild5" presStyleCnt="0"/>
      <dgm:spPr/>
      <dgm:t>
        <a:bodyPr/>
        <a:lstStyle/>
        <a:p>
          <a:endParaRPr lang="en-US"/>
        </a:p>
      </dgm:t>
    </dgm:pt>
    <dgm:pt modelId="{B8C9BFEA-67D0-4352-B5D3-7F4449C506B1}" type="pres">
      <dgm:prSet presAssocID="{0076235F-B3EE-40AE-A50E-5A5701FADFF1}" presName="Name64" presStyleLbl="parChTrans1D2" presStyleIdx="1" presStyleCnt="3"/>
      <dgm:spPr/>
      <dgm:t>
        <a:bodyPr/>
        <a:lstStyle/>
        <a:p>
          <a:endParaRPr lang="en-US"/>
        </a:p>
      </dgm:t>
    </dgm:pt>
    <dgm:pt modelId="{9511ED49-DF22-48B8-B926-0C02B0340072}" type="pres">
      <dgm:prSet presAssocID="{51457517-36F7-4E8C-9B25-D5465A1D801B}" presName="hierRoot2" presStyleCnt="0">
        <dgm:presLayoutVars>
          <dgm:hierBranch val="init"/>
        </dgm:presLayoutVars>
      </dgm:prSet>
      <dgm:spPr/>
      <dgm:t>
        <a:bodyPr/>
        <a:lstStyle/>
        <a:p>
          <a:endParaRPr lang="en-US"/>
        </a:p>
      </dgm:t>
    </dgm:pt>
    <dgm:pt modelId="{BDF3E083-880F-4AD7-92FD-1928770E9001}" type="pres">
      <dgm:prSet presAssocID="{51457517-36F7-4E8C-9B25-D5465A1D801B}" presName="rootComposite" presStyleCnt="0"/>
      <dgm:spPr/>
      <dgm:t>
        <a:bodyPr/>
        <a:lstStyle/>
        <a:p>
          <a:endParaRPr lang="en-US"/>
        </a:p>
      </dgm:t>
    </dgm:pt>
    <dgm:pt modelId="{43C28746-B745-42B4-843B-C459E55C06A8}" type="pres">
      <dgm:prSet presAssocID="{51457517-36F7-4E8C-9B25-D5465A1D801B}" presName="rootText" presStyleLbl="node2" presStyleIdx="1" presStyleCnt="3" custLinFactNeighborX="21695">
        <dgm:presLayoutVars>
          <dgm:chPref val="3"/>
        </dgm:presLayoutVars>
      </dgm:prSet>
      <dgm:spPr/>
      <dgm:t>
        <a:bodyPr/>
        <a:lstStyle/>
        <a:p>
          <a:endParaRPr lang="en-US"/>
        </a:p>
      </dgm:t>
    </dgm:pt>
    <dgm:pt modelId="{29F14F65-A4F1-4908-988E-87371642726C}" type="pres">
      <dgm:prSet presAssocID="{51457517-36F7-4E8C-9B25-D5465A1D801B}" presName="rootConnector" presStyleLbl="node2" presStyleIdx="1" presStyleCnt="3"/>
      <dgm:spPr/>
      <dgm:t>
        <a:bodyPr/>
        <a:lstStyle/>
        <a:p>
          <a:endParaRPr lang="en-US"/>
        </a:p>
      </dgm:t>
    </dgm:pt>
    <dgm:pt modelId="{4F310183-5586-4E3E-AA8B-4E24AB83A201}" type="pres">
      <dgm:prSet presAssocID="{51457517-36F7-4E8C-9B25-D5465A1D801B}" presName="hierChild4" presStyleCnt="0"/>
      <dgm:spPr/>
      <dgm:t>
        <a:bodyPr/>
        <a:lstStyle/>
        <a:p>
          <a:endParaRPr lang="en-US"/>
        </a:p>
      </dgm:t>
    </dgm:pt>
    <dgm:pt modelId="{6989A0E2-0419-44C5-9066-E0CA3A5CF90B}" type="pres">
      <dgm:prSet presAssocID="{6008AC0F-EE4D-4DC0-AAC3-CAC927E1D786}" presName="Name64" presStyleLbl="parChTrans1D3" presStyleIdx="7" presStyleCnt="9"/>
      <dgm:spPr/>
      <dgm:t>
        <a:bodyPr/>
        <a:lstStyle/>
        <a:p>
          <a:endParaRPr lang="en-US"/>
        </a:p>
      </dgm:t>
    </dgm:pt>
    <dgm:pt modelId="{97E0D30C-6F50-4F2D-88BA-3A0173C01CB0}" type="pres">
      <dgm:prSet presAssocID="{A8D30697-0B51-40DE-8054-ABE4A6A0EDA5}" presName="hierRoot2" presStyleCnt="0">
        <dgm:presLayoutVars>
          <dgm:hierBranch val="init"/>
        </dgm:presLayoutVars>
      </dgm:prSet>
      <dgm:spPr/>
      <dgm:t>
        <a:bodyPr/>
        <a:lstStyle/>
        <a:p>
          <a:endParaRPr lang="en-US"/>
        </a:p>
      </dgm:t>
    </dgm:pt>
    <dgm:pt modelId="{01270CAE-CA72-4F34-8BA6-857A18112E76}" type="pres">
      <dgm:prSet presAssocID="{A8D30697-0B51-40DE-8054-ABE4A6A0EDA5}" presName="rootComposite" presStyleCnt="0"/>
      <dgm:spPr/>
      <dgm:t>
        <a:bodyPr/>
        <a:lstStyle/>
        <a:p>
          <a:endParaRPr lang="en-US"/>
        </a:p>
      </dgm:t>
    </dgm:pt>
    <dgm:pt modelId="{FB38B5C4-B29E-4470-A5AB-AAA509B06EF5}" type="pres">
      <dgm:prSet presAssocID="{A8D30697-0B51-40DE-8054-ABE4A6A0EDA5}" presName="rootText" presStyleLbl="node3" presStyleIdx="7" presStyleCnt="9" custLinFactNeighborX="35433">
        <dgm:presLayoutVars>
          <dgm:chPref val="3"/>
        </dgm:presLayoutVars>
      </dgm:prSet>
      <dgm:spPr/>
      <dgm:t>
        <a:bodyPr/>
        <a:lstStyle/>
        <a:p>
          <a:endParaRPr lang="en-US"/>
        </a:p>
      </dgm:t>
    </dgm:pt>
    <dgm:pt modelId="{FD7471D1-EB9B-49D1-8CC8-AA7271572DC8}" type="pres">
      <dgm:prSet presAssocID="{A8D30697-0B51-40DE-8054-ABE4A6A0EDA5}" presName="rootConnector" presStyleLbl="node3" presStyleIdx="7" presStyleCnt="9"/>
      <dgm:spPr/>
      <dgm:t>
        <a:bodyPr/>
        <a:lstStyle/>
        <a:p>
          <a:endParaRPr lang="en-US"/>
        </a:p>
      </dgm:t>
    </dgm:pt>
    <dgm:pt modelId="{C0A3986F-BA07-4460-9E1C-E11AD10A54F7}" type="pres">
      <dgm:prSet presAssocID="{A8D30697-0B51-40DE-8054-ABE4A6A0EDA5}" presName="hierChild4" presStyleCnt="0"/>
      <dgm:spPr/>
      <dgm:t>
        <a:bodyPr/>
        <a:lstStyle/>
        <a:p>
          <a:endParaRPr lang="en-US"/>
        </a:p>
      </dgm:t>
    </dgm:pt>
    <dgm:pt modelId="{29345ECD-5996-4F6D-8001-9AAFF43EB8E9}" type="pres">
      <dgm:prSet presAssocID="{A8D30697-0B51-40DE-8054-ABE4A6A0EDA5}" presName="hierChild5" presStyleCnt="0"/>
      <dgm:spPr/>
      <dgm:t>
        <a:bodyPr/>
        <a:lstStyle/>
        <a:p>
          <a:endParaRPr lang="en-US"/>
        </a:p>
      </dgm:t>
    </dgm:pt>
    <dgm:pt modelId="{F2142194-1565-4C4A-BACC-428D1D0CB1D2}" type="pres">
      <dgm:prSet presAssocID="{22E05146-9912-423A-86D1-7DD42B96FBE1}" presName="Name64" presStyleLbl="parChTrans1D3" presStyleIdx="8" presStyleCnt="9"/>
      <dgm:spPr/>
      <dgm:t>
        <a:bodyPr/>
        <a:lstStyle/>
        <a:p>
          <a:endParaRPr lang="en-US"/>
        </a:p>
      </dgm:t>
    </dgm:pt>
    <dgm:pt modelId="{B9053351-5515-48D2-A609-2775EBC7019D}" type="pres">
      <dgm:prSet presAssocID="{0F26E111-A905-4770-854D-CBE98337542A}" presName="hierRoot2" presStyleCnt="0">
        <dgm:presLayoutVars>
          <dgm:hierBranch val="init"/>
        </dgm:presLayoutVars>
      </dgm:prSet>
      <dgm:spPr/>
      <dgm:t>
        <a:bodyPr/>
        <a:lstStyle/>
        <a:p>
          <a:endParaRPr lang="en-US"/>
        </a:p>
      </dgm:t>
    </dgm:pt>
    <dgm:pt modelId="{7ED49EE9-E141-44F1-93A1-C904B94B3D5C}" type="pres">
      <dgm:prSet presAssocID="{0F26E111-A905-4770-854D-CBE98337542A}" presName="rootComposite" presStyleCnt="0"/>
      <dgm:spPr/>
      <dgm:t>
        <a:bodyPr/>
        <a:lstStyle/>
        <a:p>
          <a:endParaRPr lang="en-US"/>
        </a:p>
      </dgm:t>
    </dgm:pt>
    <dgm:pt modelId="{68A9CA04-4C43-4FCE-A2E3-FA140ED910F4}" type="pres">
      <dgm:prSet presAssocID="{0F26E111-A905-4770-854D-CBE98337542A}" presName="rootText" presStyleLbl="node3" presStyleIdx="8" presStyleCnt="9" custLinFactNeighborX="35433">
        <dgm:presLayoutVars>
          <dgm:chPref val="3"/>
        </dgm:presLayoutVars>
      </dgm:prSet>
      <dgm:spPr/>
      <dgm:t>
        <a:bodyPr/>
        <a:lstStyle/>
        <a:p>
          <a:endParaRPr lang="en-US"/>
        </a:p>
      </dgm:t>
    </dgm:pt>
    <dgm:pt modelId="{0C098109-E777-4B0A-9F46-C27F5B5C37EB}" type="pres">
      <dgm:prSet presAssocID="{0F26E111-A905-4770-854D-CBE98337542A}" presName="rootConnector" presStyleLbl="node3" presStyleIdx="8" presStyleCnt="9"/>
      <dgm:spPr/>
      <dgm:t>
        <a:bodyPr/>
        <a:lstStyle/>
        <a:p>
          <a:endParaRPr lang="en-US"/>
        </a:p>
      </dgm:t>
    </dgm:pt>
    <dgm:pt modelId="{812410FA-46C4-4116-B61C-7636796C7E27}" type="pres">
      <dgm:prSet presAssocID="{0F26E111-A905-4770-854D-CBE98337542A}" presName="hierChild4" presStyleCnt="0"/>
      <dgm:spPr/>
      <dgm:t>
        <a:bodyPr/>
        <a:lstStyle/>
        <a:p>
          <a:endParaRPr lang="en-US"/>
        </a:p>
      </dgm:t>
    </dgm:pt>
    <dgm:pt modelId="{EB506D0E-CC72-4041-82C4-AAF86D037B6A}" type="pres">
      <dgm:prSet presAssocID="{0F26E111-A905-4770-854D-CBE98337542A}" presName="hierChild5" presStyleCnt="0"/>
      <dgm:spPr/>
      <dgm:t>
        <a:bodyPr/>
        <a:lstStyle/>
        <a:p>
          <a:endParaRPr lang="en-US"/>
        </a:p>
      </dgm:t>
    </dgm:pt>
    <dgm:pt modelId="{F9A16C6E-B74C-46E1-97E7-D0AA031F7BC7}" type="pres">
      <dgm:prSet presAssocID="{51457517-36F7-4E8C-9B25-D5465A1D801B}" presName="hierChild5" presStyleCnt="0"/>
      <dgm:spPr/>
      <dgm:t>
        <a:bodyPr/>
        <a:lstStyle/>
        <a:p>
          <a:endParaRPr lang="en-US"/>
        </a:p>
      </dgm:t>
    </dgm:pt>
    <dgm:pt modelId="{1581682A-E37E-4570-B2B7-B2A3E6E30531}" type="pres">
      <dgm:prSet presAssocID="{0C0273CE-F387-4AD4-A6D7-5AB1CB440E8F}" presName="Name64" presStyleLbl="parChTrans1D2" presStyleIdx="2" presStyleCnt="3"/>
      <dgm:spPr/>
      <dgm:t>
        <a:bodyPr/>
        <a:lstStyle/>
        <a:p>
          <a:endParaRPr lang="en-US"/>
        </a:p>
      </dgm:t>
    </dgm:pt>
    <dgm:pt modelId="{93BE12E3-6D87-48EE-B499-9EA607FD19B6}" type="pres">
      <dgm:prSet presAssocID="{2C9F3069-E3B2-4DD2-ABFB-87F300B1B478}" presName="hierRoot2" presStyleCnt="0">
        <dgm:presLayoutVars>
          <dgm:hierBranch val="init"/>
        </dgm:presLayoutVars>
      </dgm:prSet>
      <dgm:spPr/>
      <dgm:t>
        <a:bodyPr/>
        <a:lstStyle/>
        <a:p>
          <a:endParaRPr lang="en-US"/>
        </a:p>
      </dgm:t>
    </dgm:pt>
    <dgm:pt modelId="{119B624E-4034-4207-BAAB-BC319ED06A4D}" type="pres">
      <dgm:prSet presAssocID="{2C9F3069-E3B2-4DD2-ABFB-87F300B1B478}" presName="rootComposite" presStyleCnt="0"/>
      <dgm:spPr/>
      <dgm:t>
        <a:bodyPr/>
        <a:lstStyle/>
        <a:p>
          <a:endParaRPr lang="en-US"/>
        </a:p>
      </dgm:t>
    </dgm:pt>
    <dgm:pt modelId="{AB6B42BC-A5D0-4D18-8021-A87C11CF196B}" type="pres">
      <dgm:prSet presAssocID="{2C9F3069-E3B2-4DD2-ABFB-87F300B1B478}" presName="rootText" presStyleLbl="node2" presStyleIdx="2" presStyleCnt="3" custLinFactNeighborX="21695">
        <dgm:presLayoutVars>
          <dgm:chPref val="3"/>
        </dgm:presLayoutVars>
      </dgm:prSet>
      <dgm:spPr/>
      <dgm:t>
        <a:bodyPr/>
        <a:lstStyle/>
        <a:p>
          <a:endParaRPr lang="en-US"/>
        </a:p>
      </dgm:t>
    </dgm:pt>
    <dgm:pt modelId="{5D80830A-6E9E-4905-880D-A2F2776AF309}" type="pres">
      <dgm:prSet presAssocID="{2C9F3069-E3B2-4DD2-ABFB-87F300B1B478}" presName="rootConnector" presStyleLbl="node2" presStyleIdx="2" presStyleCnt="3"/>
      <dgm:spPr/>
      <dgm:t>
        <a:bodyPr/>
        <a:lstStyle/>
        <a:p>
          <a:endParaRPr lang="en-US"/>
        </a:p>
      </dgm:t>
    </dgm:pt>
    <dgm:pt modelId="{9E047A09-5E7E-4061-A11C-FBEF1C478D36}" type="pres">
      <dgm:prSet presAssocID="{2C9F3069-E3B2-4DD2-ABFB-87F300B1B478}" presName="hierChild4" presStyleCnt="0"/>
      <dgm:spPr/>
      <dgm:t>
        <a:bodyPr/>
        <a:lstStyle/>
        <a:p>
          <a:endParaRPr lang="en-US"/>
        </a:p>
      </dgm:t>
    </dgm:pt>
    <dgm:pt modelId="{918EF96E-D179-45FB-B74B-311B2B09432F}" type="pres">
      <dgm:prSet presAssocID="{2C9F3069-E3B2-4DD2-ABFB-87F300B1B478}" presName="hierChild5" presStyleCnt="0"/>
      <dgm:spPr/>
      <dgm:t>
        <a:bodyPr/>
        <a:lstStyle/>
        <a:p>
          <a:endParaRPr lang="en-US"/>
        </a:p>
      </dgm:t>
    </dgm:pt>
    <dgm:pt modelId="{99F3B86B-0ECF-4690-932A-A02A9A291895}" type="pres">
      <dgm:prSet presAssocID="{A21D1208-488E-4FCE-8EE1-F24D9976C57A}" presName="hierChild3" presStyleCnt="0"/>
      <dgm:spPr/>
      <dgm:t>
        <a:bodyPr/>
        <a:lstStyle/>
        <a:p>
          <a:endParaRPr lang="en-US"/>
        </a:p>
      </dgm:t>
    </dgm:pt>
  </dgm:ptLst>
  <dgm:cxnLst>
    <dgm:cxn modelId="{E7A08772-8041-4ECB-890F-FAAC0E2FF070}" type="presOf" srcId="{0F26E111-A905-4770-854D-CBE98337542A}" destId="{68A9CA04-4C43-4FCE-A2E3-FA140ED910F4}" srcOrd="0" destOrd="0" presId="urn:microsoft.com/office/officeart/2009/3/layout/HorizontalOrganizationChart"/>
    <dgm:cxn modelId="{6BD8160C-A435-4F9F-92B2-259BC9E6C2D1}" type="presOf" srcId="{DD431298-2EC3-434D-A6C7-50ABA1D48A3C}" destId="{79F962E8-67C0-40D8-9EF8-34B59CCC3283}" srcOrd="0" destOrd="0" presId="urn:microsoft.com/office/officeart/2009/3/layout/HorizontalOrganizationChart"/>
    <dgm:cxn modelId="{3C3CFCF2-7BA9-4797-ACEC-B96AF2AB4AC2}" type="presOf" srcId="{4010A911-7B0B-41FB-83E5-C3A072F71E7A}" destId="{2B539809-2279-45A6-9677-4E4AF7C64EE1}" srcOrd="0" destOrd="0" presId="urn:microsoft.com/office/officeart/2009/3/layout/HorizontalOrganizationChart"/>
    <dgm:cxn modelId="{9D0C24EF-C9AF-4B26-AAB6-EF843B769CBE}" type="presOf" srcId="{0C0273CE-F387-4AD4-A6D7-5AB1CB440E8F}" destId="{1581682A-E37E-4570-B2B7-B2A3E6E30531}" srcOrd="0" destOrd="0" presId="urn:microsoft.com/office/officeart/2009/3/layout/HorizontalOrganizationChart"/>
    <dgm:cxn modelId="{8A81E8B2-F06E-4ADB-8360-ECCEBCCE32F3}" type="presOf" srcId="{E4952B13-887A-41E5-BFDA-CCF5DD5882C2}" destId="{995E778B-2E8A-4ED1-877D-F9E66C3F9B68}" srcOrd="0" destOrd="0" presId="urn:microsoft.com/office/officeart/2009/3/layout/HorizontalOrganizationChart"/>
    <dgm:cxn modelId="{B23105DD-7884-4C08-8209-940E493C1A79}" srcId="{51457517-36F7-4E8C-9B25-D5465A1D801B}" destId="{0F26E111-A905-4770-854D-CBE98337542A}" srcOrd="1" destOrd="0" parTransId="{22E05146-9912-423A-86D1-7DD42B96FBE1}" sibTransId="{B50EB946-2EFD-4782-91C6-12BC5287A3B4}"/>
    <dgm:cxn modelId="{463BD32B-A326-40D2-933E-0B0A81C10408}" type="presOf" srcId="{38A4BA10-D33A-4BB2-8F79-1CFB35467C2E}" destId="{3BF23EE1-D747-4714-A757-B78A5607DA27}" srcOrd="1" destOrd="0" presId="urn:microsoft.com/office/officeart/2009/3/layout/HorizontalOrganizationChart"/>
    <dgm:cxn modelId="{19D84550-AC81-452A-8DD8-DCC190E8079C}" type="presOf" srcId="{412EA041-5375-4A9E-8A4D-3858A2F3405B}" destId="{42AA9722-52AE-4BD7-8DF2-F7A23FF42743}" srcOrd="1" destOrd="0" presId="urn:microsoft.com/office/officeart/2009/3/layout/HorizontalOrganizationChart"/>
    <dgm:cxn modelId="{6A15549D-D640-44E1-8FCB-13B0E05454AA}" srcId="{7C5C450B-5EFE-4966-BCB7-C0768BB88EF1}" destId="{4010A911-7B0B-41FB-83E5-C3A072F71E7A}" srcOrd="2" destOrd="0" parTransId="{5935884A-3A9D-4D44-85EE-927989A73F1B}" sibTransId="{A5F67487-D6E7-4373-A222-D4CAB0026873}"/>
    <dgm:cxn modelId="{0CAD3F3A-DD98-4B53-B68B-F81E6DDE7C1F}" srcId="{7C5C450B-5EFE-4966-BCB7-C0768BB88EF1}" destId="{3591D7D0-D693-427B-812A-CB584AA01A22}" srcOrd="0" destOrd="0" parTransId="{F17041AA-0CBC-4A3A-86ED-E815E2F82532}" sibTransId="{179E9914-2F47-4658-86EE-CA7E32E8F4FC}"/>
    <dgm:cxn modelId="{6B7DAC11-B8DF-4D0E-80C3-96DD5C18968F}" type="presOf" srcId="{E4952B13-887A-41E5-BFDA-CCF5DD5882C2}" destId="{E1D7FCCA-4089-425B-954B-24080A0E4998}" srcOrd="1" destOrd="0" presId="urn:microsoft.com/office/officeart/2009/3/layout/HorizontalOrganizationChart"/>
    <dgm:cxn modelId="{A5F7E941-6D8E-4905-A811-1F3EDEF70261}" type="presOf" srcId="{7C5C450B-5EFE-4966-BCB7-C0768BB88EF1}" destId="{C1DF167E-C139-4DAA-BA62-A2DC23A69511}" srcOrd="1" destOrd="0" presId="urn:microsoft.com/office/officeart/2009/3/layout/HorizontalOrganizationChart"/>
    <dgm:cxn modelId="{2B56EA55-605A-4EB0-9F96-07C2308FB542}" type="presOf" srcId="{94915858-AEB4-4EC4-ABFA-52FE4146AC85}" destId="{A102E523-B4C1-48C9-B0A7-81105DB38C83}" srcOrd="0" destOrd="0" presId="urn:microsoft.com/office/officeart/2009/3/layout/HorizontalOrganizationChart"/>
    <dgm:cxn modelId="{1740D077-0CDD-4DA4-9DE1-041506DA62BF}" type="presOf" srcId="{64CCDFD6-D423-4273-BC64-983A5E549DAB}" destId="{1FE23A4F-F58E-46CF-939F-B152AEC91B0E}" srcOrd="0" destOrd="0" presId="urn:microsoft.com/office/officeart/2009/3/layout/HorizontalOrganizationChart"/>
    <dgm:cxn modelId="{8270C9B9-BBC9-4876-B2D6-305AC6F68987}" srcId="{7C5C450B-5EFE-4966-BCB7-C0768BB88EF1}" destId="{38A4BA10-D33A-4BB2-8F79-1CFB35467C2E}" srcOrd="6" destOrd="0" parTransId="{815886E5-61F0-44BD-B92A-070FC5FD0464}" sibTransId="{3AF28842-48B3-422A-944D-0107C4BCFDCF}"/>
    <dgm:cxn modelId="{4BD4B5C5-5911-4240-818F-D022689EFA6F}" type="presOf" srcId="{7CDCFF7E-8DE8-42E9-A91E-B065DFC7B583}" destId="{1EEEB677-59FE-4694-911C-79C4C098D038}" srcOrd="0" destOrd="0" presId="urn:microsoft.com/office/officeart/2009/3/layout/HorizontalOrganizationChart"/>
    <dgm:cxn modelId="{92D5C1B7-695D-4750-9B60-50BE8164D720}" type="presOf" srcId="{3591D7D0-D693-427B-812A-CB584AA01A22}" destId="{2F43A5A9-0557-4217-9994-7344618FDE44}" srcOrd="0" destOrd="0" presId="urn:microsoft.com/office/officeart/2009/3/layout/HorizontalOrganizationChart"/>
    <dgm:cxn modelId="{690822E5-0337-4D05-85C4-8570C3E8809A}" type="presOf" srcId="{2C9F3069-E3B2-4DD2-ABFB-87F300B1B478}" destId="{5D80830A-6E9E-4905-880D-A2F2776AF309}" srcOrd="1" destOrd="0" presId="urn:microsoft.com/office/officeart/2009/3/layout/HorizontalOrganizationChart"/>
    <dgm:cxn modelId="{FAA16107-580F-4897-9B13-A83CE9A2D68F}" srcId="{7C5C450B-5EFE-4966-BCB7-C0768BB88EF1}" destId="{94915858-AEB4-4EC4-ABFA-52FE4146AC85}" srcOrd="3" destOrd="0" parTransId="{F3DC2323-4032-4C1F-AD9A-97BF93CFE8B8}" sibTransId="{F5692A7F-F304-4D2D-8AD0-E452EDA6A049}"/>
    <dgm:cxn modelId="{23194240-A9F8-4460-B810-4B23D8CE7DF8}" type="presOf" srcId="{F17041AA-0CBC-4A3A-86ED-E815E2F82532}" destId="{02F07AEE-722D-467B-9E68-0ADA3E30F10D}" srcOrd="0" destOrd="0" presId="urn:microsoft.com/office/officeart/2009/3/layout/HorizontalOrganizationChart"/>
    <dgm:cxn modelId="{D3DFCCA2-0B33-4039-8C73-D16FDFACE7BC}" type="presOf" srcId="{3591D7D0-D693-427B-812A-CB584AA01A22}" destId="{B6B967E4-F05B-45A4-96C8-E22196CD476F}" srcOrd="1" destOrd="0" presId="urn:microsoft.com/office/officeart/2009/3/layout/HorizontalOrganizationChart"/>
    <dgm:cxn modelId="{44CFD0DA-CBD8-414B-8ADF-EF3E722EFF90}" type="presOf" srcId="{A21D1208-488E-4FCE-8EE1-F24D9976C57A}" destId="{39B4A225-5E02-49DA-B8FA-EE553936856E}" srcOrd="0" destOrd="0" presId="urn:microsoft.com/office/officeart/2009/3/layout/HorizontalOrganizationChart"/>
    <dgm:cxn modelId="{6F540123-0F37-4C51-A3B1-53B24D07F20A}" srcId="{35C811FC-D3FC-4AB6-9463-FFB7FECAA06B}" destId="{A21D1208-488E-4FCE-8EE1-F24D9976C57A}" srcOrd="0" destOrd="0" parTransId="{C4FED7A1-D9A9-438A-BB61-9DD67C9F1DF7}" sibTransId="{0135718B-0D13-4E1C-8488-B268F39496CE}"/>
    <dgm:cxn modelId="{BB11CDF2-89B1-45EC-A24E-A3587E04E025}" type="presOf" srcId="{6008AC0F-EE4D-4DC0-AAC3-CAC927E1D786}" destId="{6989A0E2-0419-44C5-9066-E0CA3A5CF90B}" srcOrd="0" destOrd="0" presId="urn:microsoft.com/office/officeart/2009/3/layout/HorizontalOrganizationChart"/>
    <dgm:cxn modelId="{60049FC7-CB68-4B50-809F-06D7EA2B75E1}" type="presOf" srcId="{0F26E111-A905-4770-854D-CBE98337542A}" destId="{0C098109-E777-4B0A-9F46-C27F5B5C37EB}" srcOrd="1" destOrd="0" presId="urn:microsoft.com/office/officeart/2009/3/layout/HorizontalOrganizationChart"/>
    <dgm:cxn modelId="{295A873C-4682-41AD-9E35-AA733F6B6F81}" type="presOf" srcId="{F3DC2323-4032-4C1F-AD9A-97BF93CFE8B8}" destId="{20713F58-3BDD-42F9-81EC-A0073FC8EEA1}" srcOrd="0" destOrd="0" presId="urn:microsoft.com/office/officeart/2009/3/layout/HorizontalOrganizationChart"/>
    <dgm:cxn modelId="{E4A0F6BC-C754-4BD7-8ECC-4293088D4002}" srcId="{7C5C450B-5EFE-4966-BCB7-C0768BB88EF1}" destId="{DD431298-2EC3-434D-A6C7-50ABA1D48A3C}" srcOrd="1" destOrd="0" parTransId="{7CDCFF7E-8DE8-42E9-A91E-B065DFC7B583}" sibTransId="{A062A2CE-8911-4A90-B177-A39669D6948B}"/>
    <dgm:cxn modelId="{7B71F84E-FBE2-4296-AD83-A8ECE901A391}" srcId="{A21D1208-488E-4FCE-8EE1-F24D9976C57A}" destId="{51457517-36F7-4E8C-9B25-D5465A1D801B}" srcOrd="1" destOrd="0" parTransId="{0076235F-B3EE-40AE-A50E-5A5701FADFF1}" sibTransId="{4386DCEA-4D1A-43FF-80C3-65D1AEC039B0}"/>
    <dgm:cxn modelId="{CD3ED841-735B-4600-B760-60BF3C2FD34A}" srcId="{A21D1208-488E-4FCE-8EE1-F24D9976C57A}" destId="{2C9F3069-E3B2-4DD2-ABFB-87F300B1B478}" srcOrd="2" destOrd="0" parTransId="{0C0273CE-F387-4AD4-A6D7-5AB1CB440E8F}" sibTransId="{52DC4D01-160C-4205-89D8-3B4C06E6E1B2}"/>
    <dgm:cxn modelId="{4501889A-14CB-4673-BD9C-512F59895294}" type="presOf" srcId="{05A2A633-91F4-4EAE-9B75-929E47A66243}" destId="{90074A37-E849-42DB-93CA-0ADF7199492F}" srcOrd="0" destOrd="0" presId="urn:microsoft.com/office/officeart/2009/3/layout/HorizontalOrganizationChart"/>
    <dgm:cxn modelId="{BB123709-73B6-4BC1-AAF5-109FD506572A}" srcId="{7C5C450B-5EFE-4966-BCB7-C0768BB88EF1}" destId="{E4952B13-887A-41E5-BFDA-CCF5DD5882C2}" srcOrd="4" destOrd="0" parTransId="{64CCDFD6-D423-4273-BC64-983A5E549DAB}" sibTransId="{5E895EE2-5AF9-4998-B787-42338BA13834}"/>
    <dgm:cxn modelId="{3BEA99A4-675A-4F27-B0DC-15807F6B4F1C}" type="presOf" srcId="{7C5C450B-5EFE-4966-BCB7-C0768BB88EF1}" destId="{485A769F-AACE-4A1A-88D1-FB230DE15FF7}" srcOrd="0" destOrd="0" presId="urn:microsoft.com/office/officeart/2009/3/layout/HorizontalOrganizationChart"/>
    <dgm:cxn modelId="{B5332130-335C-4125-898C-64E4BB3E6E93}" type="presOf" srcId="{4010A911-7B0B-41FB-83E5-C3A072F71E7A}" destId="{B9413B05-BF9C-4844-8966-0B4E4C5976C0}" srcOrd="1" destOrd="0" presId="urn:microsoft.com/office/officeart/2009/3/layout/HorizontalOrganizationChart"/>
    <dgm:cxn modelId="{0B348B9C-0039-4099-9815-A8FED246D76E}" srcId="{A21D1208-488E-4FCE-8EE1-F24D9976C57A}" destId="{7C5C450B-5EFE-4966-BCB7-C0768BB88EF1}" srcOrd="0" destOrd="0" parTransId="{CB2BC23D-542B-4EAE-84C7-5675926DCE2D}" sibTransId="{4FFAEC71-41F7-4430-AC19-70A2D11AD518}"/>
    <dgm:cxn modelId="{A012C332-3CA4-43DC-AD02-454BA9C694CF}" type="presOf" srcId="{A8D30697-0B51-40DE-8054-ABE4A6A0EDA5}" destId="{FB38B5C4-B29E-4470-A5AB-AAA509B06EF5}" srcOrd="0" destOrd="0" presId="urn:microsoft.com/office/officeart/2009/3/layout/HorizontalOrganizationChart"/>
    <dgm:cxn modelId="{CF1B8502-170A-4C24-82C0-C29B61CF76DA}" type="presOf" srcId="{A8D30697-0B51-40DE-8054-ABE4A6A0EDA5}" destId="{FD7471D1-EB9B-49D1-8CC8-AA7271572DC8}" srcOrd="1" destOrd="0" presId="urn:microsoft.com/office/officeart/2009/3/layout/HorizontalOrganizationChart"/>
    <dgm:cxn modelId="{C030207E-A403-439C-A425-8F86759CE16D}" type="presOf" srcId="{51457517-36F7-4E8C-9B25-D5465A1D801B}" destId="{43C28746-B745-42B4-843B-C459E55C06A8}" srcOrd="0" destOrd="0" presId="urn:microsoft.com/office/officeart/2009/3/layout/HorizontalOrganizationChart"/>
    <dgm:cxn modelId="{84226D8C-4C39-42EC-A4B7-6452CE31F380}" type="presOf" srcId="{A21D1208-488E-4FCE-8EE1-F24D9976C57A}" destId="{AE1DAC3A-7316-44ED-8340-CD188F272637}" srcOrd="1" destOrd="0" presId="urn:microsoft.com/office/officeart/2009/3/layout/HorizontalOrganizationChart"/>
    <dgm:cxn modelId="{B3F54C6E-B057-40E5-B666-A61DF6100BE1}" type="presOf" srcId="{DD431298-2EC3-434D-A6C7-50ABA1D48A3C}" destId="{F469B298-0738-496F-9420-02E94A7CE19E}" srcOrd="1" destOrd="0" presId="urn:microsoft.com/office/officeart/2009/3/layout/HorizontalOrganizationChart"/>
    <dgm:cxn modelId="{0D74AB25-A914-49BF-8C54-3D5AB31C970A}" type="presOf" srcId="{2C9F3069-E3B2-4DD2-ABFB-87F300B1B478}" destId="{AB6B42BC-A5D0-4D18-8021-A87C11CF196B}" srcOrd="0" destOrd="0" presId="urn:microsoft.com/office/officeart/2009/3/layout/HorizontalOrganizationChart"/>
    <dgm:cxn modelId="{E6B67518-1711-4829-9C44-AD1F82AF04A6}" type="presOf" srcId="{38A4BA10-D33A-4BB2-8F79-1CFB35467C2E}" destId="{1EDD3375-910B-4611-89D2-2C38D91E2C9E}" srcOrd="0" destOrd="0" presId="urn:microsoft.com/office/officeart/2009/3/layout/HorizontalOrganizationChart"/>
    <dgm:cxn modelId="{C777075C-DF6E-4203-B627-0456A712FE0A}" type="presOf" srcId="{94915858-AEB4-4EC4-ABFA-52FE4146AC85}" destId="{5C1A64B7-648B-412E-9BF5-5C85B4CD8FB1}" srcOrd="1" destOrd="0" presId="urn:microsoft.com/office/officeart/2009/3/layout/HorizontalOrganizationChart"/>
    <dgm:cxn modelId="{2E91BA59-5936-449B-9D19-707CB1E0B210}" type="presOf" srcId="{22E05146-9912-423A-86D1-7DD42B96FBE1}" destId="{F2142194-1565-4C4A-BACC-428D1D0CB1D2}" srcOrd="0" destOrd="0" presId="urn:microsoft.com/office/officeart/2009/3/layout/HorizontalOrganizationChart"/>
    <dgm:cxn modelId="{141DEC4F-0459-4585-9178-1EF87FD49495}" srcId="{51457517-36F7-4E8C-9B25-D5465A1D801B}" destId="{A8D30697-0B51-40DE-8054-ABE4A6A0EDA5}" srcOrd="0" destOrd="0" parTransId="{6008AC0F-EE4D-4DC0-AAC3-CAC927E1D786}" sibTransId="{C7AA5472-2CDA-418F-B7DE-3D259F632FE1}"/>
    <dgm:cxn modelId="{0264B32E-91D0-4246-A4E8-079863CA69B6}" srcId="{7C5C450B-5EFE-4966-BCB7-C0768BB88EF1}" destId="{412EA041-5375-4A9E-8A4D-3858A2F3405B}" srcOrd="5" destOrd="0" parTransId="{05A2A633-91F4-4EAE-9B75-929E47A66243}" sibTransId="{F932299F-4A67-4AFE-BEF3-B23EC79466CF}"/>
    <dgm:cxn modelId="{C533AEBC-7BF7-43B6-9426-E587B49EB13A}" type="presOf" srcId="{51457517-36F7-4E8C-9B25-D5465A1D801B}" destId="{29F14F65-A4F1-4908-988E-87371642726C}" srcOrd="1" destOrd="0" presId="urn:microsoft.com/office/officeart/2009/3/layout/HorizontalOrganizationChart"/>
    <dgm:cxn modelId="{7758A4B3-4445-49C0-9B9C-0C02A89992A1}" type="presOf" srcId="{0076235F-B3EE-40AE-A50E-5A5701FADFF1}" destId="{B8C9BFEA-67D0-4352-B5D3-7F4449C506B1}" srcOrd="0" destOrd="0" presId="urn:microsoft.com/office/officeart/2009/3/layout/HorizontalOrganizationChart"/>
    <dgm:cxn modelId="{8FDA52A8-A191-46BB-A0D3-2D0A64B992A4}" type="presOf" srcId="{5935884A-3A9D-4D44-85EE-927989A73F1B}" destId="{536ACDDF-3E50-47D8-A724-1A46C7CBFBAD}" srcOrd="0" destOrd="0" presId="urn:microsoft.com/office/officeart/2009/3/layout/HorizontalOrganizationChart"/>
    <dgm:cxn modelId="{5CF32A54-5D99-459F-9C5C-1F8EA86B0C14}" type="presOf" srcId="{35C811FC-D3FC-4AB6-9463-FFB7FECAA06B}" destId="{9CB37D9D-6559-42B4-86F0-B6E87A7080E8}" srcOrd="0" destOrd="0" presId="urn:microsoft.com/office/officeart/2009/3/layout/HorizontalOrganizationChart"/>
    <dgm:cxn modelId="{C965546A-A711-468D-941D-FA8042B2ED3C}" type="presOf" srcId="{412EA041-5375-4A9E-8A4D-3858A2F3405B}" destId="{87850BF2-B1F3-4ED6-A03C-5AA16A820069}" srcOrd="0" destOrd="0" presId="urn:microsoft.com/office/officeart/2009/3/layout/HorizontalOrganizationChart"/>
    <dgm:cxn modelId="{EB560EC3-1F45-4455-AAFC-BF3B27393795}" type="presOf" srcId="{CB2BC23D-542B-4EAE-84C7-5675926DCE2D}" destId="{A728BED5-A86D-40EC-B4BD-1DB0D7235827}" srcOrd="0" destOrd="0" presId="urn:microsoft.com/office/officeart/2009/3/layout/HorizontalOrganizationChart"/>
    <dgm:cxn modelId="{B95D2DB3-3BD3-461D-844B-7DCB0E652A93}" type="presOf" srcId="{815886E5-61F0-44BD-B92A-070FC5FD0464}" destId="{1C294207-23AC-4126-8DFC-FA335E251439}" srcOrd="0" destOrd="0" presId="urn:microsoft.com/office/officeart/2009/3/layout/HorizontalOrganizationChart"/>
    <dgm:cxn modelId="{5AE0EAD2-2098-4D3F-A701-ADD8DEC825AB}" type="presParOf" srcId="{9CB37D9D-6559-42B4-86F0-B6E87A7080E8}" destId="{1CF20AE1-E272-41F7-B43E-1B49C4B26DAE}" srcOrd="0" destOrd="0" presId="urn:microsoft.com/office/officeart/2009/3/layout/HorizontalOrganizationChart"/>
    <dgm:cxn modelId="{DEF02E8C-6FB9-4994-9414-06AA7C650064}" type="presParOf" srcId="{1CF20AE1-E272-41F7-B43E-1B49C4B26DAE}" destId="{E759EF29-C2E5-4BAE-90B1-000258D151AC}" srcOrd="0" destOrd="0" presId="urn:microsoft.com/office/officeart/2009/3/layout/HorizontalOrganizationChart"/>
    <dgm:cxn modelId="{82F7C6A1-6E92-456B-BBBE-02DF01787C98}" type="presParOf" srcId="{E759EF29-C2E5-4BAE-90B1-000258D151AC}" destId="{39B4A225-5E02-49DA-B8FA-EE553936856E}" srcOrd="0" destOrd="0" presId="urn:microsoft.com/office/officeart/2009/3/layout/HorizontalOrganizationChart"/>
    <dgm:cxn modelId="{83BD4A12-DC49-4721-8547-0D86EC310052}" type="presParOf" srcId="{E759EF29-C2E5-4BAE-90B1-000258D151AC}" destId="{AE1DAC3A-7316-44ED-8340-CD188F272637}" srcOrd="1" destOrd="0" presId="urn:microsoft.com/office/officeart/2009/3/layout/HorizontalOrganizationChart"/>
    <dgm:cxn modelId="{3BDB1890-3F85-43D1-9298-BFA26150386F}" type="presParOf" srcId="{1CF20AE1-E272-41F7-B43E-1B49C4B26DAE}" destId="{4CEAF3F6-E173-4DB8-B677-C138423C2B08}" srcOrd="1" destOrd="0" presId="urn:microsoft.com/office/officeart/2009/3/layout/HorizontalOrganizationChart"/>
    <dgm:cxn modelId="{E896AF53-B606-49A4-95CC-3A3FDFBB4072}" type="presParOf" srcId="{4CEAF3F6-E173-4DB8-B677-C138423C2B08}" destId="{A728BED5-A86D-40EC-B4BD-1DB0D7235827}" srcOrd="0" destOrd="0" presId="urn:microsoft.com/office/officeart/2009/3/layout/HorizontalOrganizationChart"/>
    <dgm:cxn modelId="{A9EA93D9-C11B-43BA-B296-9681E3D390B4}" type="presParOf" srcId="{4CEAF3F6-E173-4DB8-B677-C138423C2B08}" destId="{C8024B74-BBE8-4DDA-8677-047D1B2CE637}" srcOrd="1" destOrd="0" presId="urn:microsoft.com/office/officeart/2009/3/layout/HorizontalOrganizationChart"/>
    <dgm:cxn modelId="{AE663012-48D5-48D9-82CB-AB22C6861204}" type="presParOf" srcId="{C8024B74-BBE8-4DDA-8677-047D1B2CE637}" destId="{E189CC93-FE9C-475C-BDF6-5AE047655721}" srcOrd="0" destOrd="0" presId="urn:microsoft.com/office/officeart/2009/3/layout/HorizontalOrganizationChart"/>
    <dgm:cxn modelId="{8ED7DCD7-0734-4D71-AF98-83F7FCF85442}" type="presParOf" srcId="{E189CC93-FE9C-475C-BDF6-5AE047655721}" destId="{485A769F-AACE-4A1A-88D1-FB230DE15FF7}" srcOrd="0" destOrd="0" presId="urn:microsoft.com/office/officeart/2009/3/layout/HorizontalOrganizationChart"/>
    <dgm:cxn modelId="{A34B3D72-9FBE-4BD6-B929-13A60E47E6D6}" type="presParOf" srcId="{E189CC93-FE9C-475C-BDF6-5AE047655721}" destId="{C1DF167E-C139-4DAA-BA62-A2DC23A69511}" srcOrd="1" destOrd="0" presId="urn:microsoft.com/office/officeart/2009/3/layout/HorizontalOrganizationChart"/>
    <dgm:cxn modelId="{4F046554-BDFE-49DF-BE1F-8A2B92F0B698}" type="presParOf" srcId="{C8024B74-BBE8-4DDA-8677-047D1B2CE637}" destId="{D89F2F0A-931E-4D07-AC3C-B5A18DC4000E}" srcOrd="1" destOrd="0" presId="urn:microsoft.com/office/officeart/2009/3/layout/HorizontalOrganizationChart"/>
    <dgm:cxn modelId="{BE8C9934-F846-4D26-AB45-4036833C7F12}" type="presParOf" srcId="{D89F2F0A-931E-4D07-AC3C-B5A18DC4000E}" destId="{02F07AEE-722D-467B-9E68-0ADA3E30F10D}" srcOrd="0" destOrd="0" presId="urn:microsoft.com/office/officeart/2009/3/layout/HorizontalOrganizationChart"/>
    <dgm:cxn modelId="{89BC57CA-FA40-44B3-ABA8-116CF28A7033}" type="presParOf" srcId="{D89F2F0A-931E-4D07-AC3C-B5A18DC4000E}" destId="{9C10B954-361B-4663-86AB-CB1096EF9901}" srcOrd="1" destOrd="0" presId="urn:microsoft.com/office/officeart/2009/3/layout/HorizontalOrganizationChart"/>
    <dgm:cxn modelId="{AE43712F-FD71-4E96-8EA6-3A095AA66EB9}" type="presParOf" srcId="{9C10B954-361B-4663-86AB-CB1096EF9901}" destId="{B89405F0-FC0B-47A6-AB34-9E678AA631C2}" srcOrd="0" destOrd="0" presId="urn:microsoft.com/office/officeart/2009/3/layout/HorizontalOrganizationChart"/>
    <dgm:cxn modelId="{EF1693FD-930F-452D-9C52-B3EC6064C755}" type="presParOf" srcId="{B89405F0-FC0B-47A6-AB34-9E678AA631C2}" destId="{2F43A5A9-0557-4217-9994-7344618FDE44}" srcOrd="0" destOrd="0" presId="urn:microsoft.com/office/officeart/2009/3/layout/HorizontalOrganizationChart"/>
    <dgm:cxn modelId="{F2B89725-2004-42DF-9D3A-6F9CA547B9B4}" type="presParOf" srcId="{B89405F0-FC0B-47A6-AB34-9E678AA631C2}" destId="{B6B967E4-F05B-45A4-96C8-E22196CD476F}" srcOrd="1" destOrd="0" presId="urn:microsoft.com/office/officeart/2009/3/layout/HorizontalOrganizationChart"/>
    <dgm:cxn modelId="{E63A12E1-52FA-447B-9D48-4C3BC3B034F9}" type="presParOf" srcId="{9C10B954-361B-4663-86AB-CB1096EF9901}" destId="{0D9A0D24-7359-4479-BB24-512659756EF5}" srcOrd="1" destOrd="0" presId="urn:microsoft.com/office/officeart/2009/3/layout/HorizontalOrganizationChart"/>
    <dgm:cxn modelId="{DABFC33C-7B76-406F-93DC-15E7798B55D6}" type="presParOf" srcId="{9C10B954-361B-4663-86AB-CB1096EF9901}" destId="{8503575A-CC11-4629-AA9B-EEA2DEC1746C}" srcOrd="2" destOrd="0" presId="urn:microsoft.com/office/officeart/2009/3/layout/HorizontalOrganizationChart"/>
    <dgm:cxn modelId="{4929A37D-9D51-4063-9795-DF10FC89C21B}" type="presParOf" srcId="{D89F2F0A-931E-4D07-AC3C-B5A18DC4000E}" destId="{1EEEB677-59FE-4694-911C-79C4C098D038}" srcOrd="2" destOrd="0" presId="urn:microsoft.com/office/officeart/2009/3/layout/HorizontalOrganizationChart"/>
    <dgm:cxn modelId="{8B44165D-9CDE-424E-B11C-8B4889A6E2AC}" type="presParOf" srcId="{D89F2F0A-931E-4D07-AC3C-B5A18DC4000E}" destId="{BD536B12-9BD8-44BD-B61E-22E7C3BD259D}" srcOrd="3" destOrd="0" presId="urn:microsoft.com/office/officeart/2009/3/layout/HorizontalOrganizationChart"/>
    <dgm:cxn modelId="{4D78327D-8DC1-4C3A-AB18-678A93585FEF}" type="presParOf" srcId="{BD536B12-9BD8-44BD-B61E-22E7C3BD259D}" destId="{B1F0BDE5-90F1-4B26-854B-876F3146B203}" srcOrd="0" destOrd="0" presId="urn:microsoft.com/office/officeart/2009/3/layout/HorizontalOrganizationChart"/>
    <dgm:cxn modelId="{7EDD265E-87B8-4789-92F3-9FB8BF0348A8}" type="presParOf" srcId="{B1F0BDE5-90F1-4B26-854B-876F3146B203}" destId="{79F962E8-67C0-40D8-9EF8-34B59CCC3283}" srcOrd="0" destOrd="0" presId="urn:microsoft.com/office/officeart/2009/3/layout/HorizontalOrganizationChart"/>
    <dgm:cxn modelId="{DEF7AFBF-586E-4CA1-8C55-E5A38487589D}" type="presParOf" srcId="{B1F0BDE5-90F1-4B26-854B-876F3146B203}" destId="{F469B298-0738-496F-9420-02E94A7CE19E}" srcOrd="1" destOrd="0" presId="urn:microsoft.com/office/officeart/2009/3/layout/HorizontalOrganizationChart"/>
    <dgm:cxn modelId="{9D82CD9D-D898-4524-AEAA-355B1E5D8D73}" type="presParOf" srcId="{BD536B12-9BD8-44BD-B61E-22E7C3BD259D}" destId="{EDD9BAE8-1BA3-4E87-8498-75F033794A9E}" srcOrd="1" destOrd="0" presId="urn:microsoft.com/office/officeart/2009/3/layout/HorizontalOrganizationChart"/>
    <dgm:cxn modelId="{0C66B8A6-3BBD-4244-9338-F4995BE12802}" type="presParOf" srcId="{BD536B12-9BD8-44BD-B61E-22E7C3BD259D}" destId="{F49E38BE-4DC0-47FA-8123-DFED1F43C32D}" srcOrd="2" destOrd="0" presId="urn:microsoft.com/office/officeart/2009/3/layout/HorizontalOrganizationChart"/>
    <dgm:cxn modelId="{FFA8644B-6707-4BB8-89A6-89967100B455}" type="presParOf" srcId="{D89F2F0A-931E-4D07-AC3C-B5A18DC4000E}" destId="{536ACDDF-3E50-47D8-A724-1A46C7CBFBAD}" srcOrd="4" destOrd="0" presId="urn:microsoft.com/office/officeart/2009/3/layout/HorizontalOrganizationChart"/>
    <dgm:cxn modelId="{45573A45-FCD7-48D7-B89A-397A8C103BFC}" type="presParOf" srcId="{D89F2F0A-931E-4D07-AC3C-B5A18DC4000E}" destId="{D9EA9A11-3E38-41C9-8FA2-66D749A9FD28}" srcOrd="5" destOrd="0" presId="urn:microsoft.com/office/officeart/2009/3/layout/HorizontalOrganizationChart"/>
    <dgm:cxn modelId="{EF24DDCB-E813-405B-9296-E5F5B6B45F27}" type="presParOf" srcId="{D9EA9A11-3E38-41C9-8FA2-66D749A9FD28}" destId="{2F2E2B7D-5D0E-4E1A-BC42-06C8F11803BC}" srcOrd="0" destOrd="0" presId="urn:microsoft.com/office/officeart/2009/3/layout/HorizontalOrganizationChart"/>
    <dgm:cxn modelId="{79B875D9-2315-430B-9BE9-3A59B7C3F876}" type="presParOf" srcId="{2F2E2B7D-5D0E-4E1A-BC42-06C8F11803BC}" destId="{2B539809-2279-45A6-9677-4E4AF7C64EE1}" srcOrd="0" destOrd="0" presId="urn:microsoft.com/office/officeart/2009/3/layout/HorizontalOrganizationChart"/>
    <dgm:cxn modelId="{A26B62F4-13EE-4310-B85B-E89B7C71DC05}" type="presParOf" srcId="{2F2E2B7D-5D0E-4E1A-BC42-06C8F11803BC}" destId="{B9413B05-BF9C-4844-8966-0B4E4C5976C0}" srcOrd="1" destOrd="0" presId="urn:microsoft.com/office/officeart/2009/3/layout/HorizontalOrganizationChart"/>
    <dgm:cxn modelId="{DF3BF1E2-1EC6-4CE8-8DCE-EB380798C42E}" type="presParOf" srcId="{D9EA9A11-3E38-41C9-8FA2-66D749A9FD28}" destId="{C05DE03B-8AD1-4F97-9F2D-9C42193A9D52}" srcOrd="1" destOrd="0" presId="urn:microsoft.com/office/officeart/2009/3/layout/HorizontalOrganizationChart"/>
    <dgm:cxn modelId="{8B363E2F-AEF9-4A96-AC62-A6C5FEFD9B58}" type="presParOf" srcId="{D9EA9A11-3E38-41C9-8FA2-66D749A9FD28}" destId="{55D563F8-55F1-4536-BA26-78BB3E0286D4}" srcOrd="2" destOrd="0" presId="urn:microsoft.com/office/officeart/2009/3/layout/HorizontalOrganizationChart"/>
    <dgm:cxn modelId="{D5D2CC1B-CF2F-4274-8C37-9A32AD47036A}" type="presParOf" srcId="{D89F2F0A-931E-4D07-AC3C-B5A18DC4000E}" destId="{20713F58-3BDD-42F9-81EC-A0073FC8EEA1}" srcOrd="6" destOrd="0" presId="urn:microsoft.com/office/officeart/2009/3/layout/HorizontalOrganizationChart"/>
    <dgm:cxn modelId="{70E5A52C-1AFA-4998-8B42-98C1541FE35F}" type="presParOf" srcId="{D89F2F0A-931E-4D07-AC3C-B5A18DC4000E}" destId="{FDD6691E-D46F-4A10-B8BD-BBE7F19956CC}" srcOrd="7" destOrd="0" presId="urn:microsoft.com/office/officeart/2009/3/layout/HorizontalOrganizationChart"/>
    <dgm:cxn modelId="{8EE76A2C-A2E7-4180-9207-C23DB00E5E84}" type="presParOf" srcId="{FDD6691E-D46F-4A10-B8BD-BBE7F19956CC}" destId="{4FCA73A8-40A0-42C6-B269-068347B42715}" srcOrd="0" destOrd="0" presId="urn:microsoft.com/office/officeart/2009/3/layout/HorizontalOrganizationChart"/>
    <dgm:cxn modelId="{E8D60F06-DE4F-4C67-8F22-2AE8A78F2148}" type="presParOf" srcId="{4FCA73A8-40A0-42C6-B269-068347B42715}" destId="{A102E523-B4C1-48C9-B0A7-81105DB38C83}" srcOrd="0" destOrd="0" presId="urn:microsoft.com/office/officeart/2009/3/layout/HorizontalOrganizationChart"/>
    <dgm:cxn modelId="{004CDC77-B06E-4918-A550-4E9521948200}" type="presParOf" srcId="{4FCA73A8-40A0-42C6-B269-068347B42715}" destId="{5C1A64B7-648B-412E-9BF5-5C85B4CD8FB1}" srcOrd="1" destOrd="0" presId="urn:microsoft.com/office/officeart/2009/3/layout/HorizontalOrganizationChart"/>
    <dgm:cxn modelId="{74A45F92-F425-4F9C-B138-75DA543F6A25}" type="presParOf" srcId="{FDD6691E-D46F-4A10-B8BD-BBE7F19956CC}" destId="{770BD122-62BF-4B12-9D74-FD82886659C3}" srcOrd="1" destOrd="0" presId="urn:microsoft.com/office/officeart/2009/3/layout/HorizontalOrganizationChart"/>
    <dgm:cxn modelId="{28B01714-B5AC-425F-BD2E-D0E876A2E315}" type="presParOf" srcId="{FDD6691E-D46F-4A10-B8BD-BBE7F19956CC}" destId="{A62AC69B-9A3B-43DD-B848-0B184F018689}" srcOrd="2" destOrd="0" presId="urn:microsoft.com/office/officeart/2009/3/layout/HorizontalOrganizationChart"/>
    <dgm:cxn modelId="{DB5A76FE-D789-4A93-9981-8357806AE753}" type="presParOf" srcId="{D89F2F0A-931E-4D07-AC3C-B5A18DC4000E}" destId="{1FE23A4F-F58E-46CF-939F-B152AEC91B0E}" srcOrd="8" destOrd="0" presId="urn:microsoft.com/office/officeart/2009/3/layout/HorizontalOrganizationChart"/>
    <dgm:cxn modelId="{5DC3BF38-0B5D-409C-81BD-4D7CF1B0D55A}" type="presParOf" srcId="{D89F2F0A-931E-4D07-AC3C-B5A18DC4000E}" destId="{C12AD92F-2F8C-44A4-8270-A3F1FE2CE1A7}" srcOrd="9" destOrd="0" presId="urn:microsoft.com/office/officeart/2009/3/layout/HorizontalOrganizationChart"/>
    <dgm:cxn modelId="{4E864B8D-56E5-4F95-B906-96DE09A8B7F5}" type="presParOf" srcId="{C12AD92F-2F8C-44A4-8270-A3F1FE2CE1A7}" destId="{66EC24DF-45F0-4968-82F5-E2134BEC0D2A}" srcOrd="0" destOrd="0" presId="urn:microsoft.com/office/officeart/2009/3/layout/HorizontalOrganizationChart"/>
    <dgm:cxn modelId="{BDB7461E-1E85-4C0A-B492-7F34ED97158D}" type="presParOf" srcId="{66EC24DF-45F0-4968-82F5-E2134BEC0D2A}" destId="{995E778B-2E8A-4ED1-877D-F9E66C3F9B68}" srcOrd="0" destOrd="0" presId="urn:microsoft.com/office/officeart/2009/3/layout/HorizontalOrganizationChart"/>
    <dgm:cxn modelId="{CD65E342-4FBE-472A-BB2B-86437DCDDA34}" type="presParOf" srcId="{66EC24DF-45F0-4968-82F5-E2134BEC0D2A}" destId="{E1D7FCCA-4089-425B-954B-24080A0E4998}" srcOrd="1" destOrd="0" presId="urn:microsoft.com/office/officeart/2009/3/layout/HorizontalOrganizationChart"/>
    <dgm:cxn modelId="{8787F407-87ED-465B-810E-5A8CB61BBFDC}" type="presParOf" srcId="{C12AD92F-2F8C-44A4-8270-A3F1FE2CE1A7}" destId="{F1895ADD-9E3E-4514-8A0C-D9E03967CEDF}" srcOrd="1" destOrd="0" presId="urn:microsoft.com/office/officeart/2009/3/layout/HorizontalOrganizationChart"/>
    <dgm:cxn modelId="{58EFC5CC-0814-46BA-93AA-0C7D195EB2B0}" type="presParOf" srcId="{C12AD92F-2F8C-44A4-8270-A3F1FE2CE1A7}" destId="{2148396E-EDBF-4B11-953C-9C62D2711788}" srcOrd="2" destOrd="0" presId="urn:microsoft.com/office/officeart/2009/3/layout/HorizontalOrganizationChart"/>
    <dgm:cxn modelId="{D686CF6A-BAD2-4942-8AAE-A0AFEA4FF49A}" type="presParOf" srcId="{D89F2F0A-931E-4D07-AC3C-B5A18DC4000E}" destId="{90074A37-E849-42DB-93CA-0ADF7199492F}" srcOrd="10" destOrd="0" presId="urn:microsoft.com/office/officeart/2009/3/layout/HorizontalOrganizationChart"/>
    <dgm:cxn modelId="{7C9942C6-ED40-47EA-A93B-40E3CF05D38C}" type="presParOf" srcId="{D89F2F0A-931E-4D07-AC3C-B5A18DC4000E}" destId="{3BF0F4FD-9F14-4260-8034-D08E18CA42F4}" srcOrd="11" destOrd="0" presId="urn:microsoft.com/office/officeart/2009/3/layout/HorizontalOrganizationChart"/>
    <dgm:cxn modelId="{39951284-9BF3-4634-BDF3-09AC545793A7}" type="presParOf" srcId="{3BF0F4FD-9F14-4260-8034-D08E18CA42F4}" destId="{46F72742-2510-4B23-86CD-1D487C52CFBE}" srcOrd="0" destOrd="0" presId="urn:microsoft.com/office/officeart/2009/3/layout/HorizontalOrganizationChart"/>
    <dgm:cxn modelId="{277B0FF1-DBF2-454D-9459-CD418FF79C20}" type="presParOf" srcId="{46F72742-2510-4B23-86CD-1D487C52CFBE}" destId="{87850BF2-B1F3-4ED6-A03C-5AA16A820069}" srcOrd="0" destOrd="0" presId="urn:microsoft.com/office/officeart/2009/3/layout/HorizontalOrganizationChart"/>
    <dgm:cxn modelId="{A35FC1F7-6D51-44EB-9E76-BAEC79E90624}" type="presParOf" srcId="{46F72742-2510-4B23-86CD-1D487C52CFBE}" destId="{42AA9722-52AE-4BD7-8DF2-F7A23FF42743}" srcOrd="1" destOrd="0" presId="urn:microsoft.com/office/officeart/2009/3/layout/HorizontalOrganizationChart"/>
    <dgm:cxn modelId="{240501C0-53D8-4550-89C6-3D0EE32B91FA}" type="presParOf" srcId="{3BF0F4FD-9F14-4260-8034-D08E18CA42F4}" destId="{2FA895A0-5C4A-42A4-BD41-741034A2CA8E}" srcOrd="1" destOrd="0" presId="urn:microsoft.com/office/officeart/2009/3/layout/HorizontalOrganizationChart"/>
    <dgm:cxn modelId="{64387F0F-964E-4BBA-8A5E-C51381CC76AF}" type="presParOf" srcId="{3BF0F4FD-9F14-4260-8034-D08E18CA42F4}" destId="{D68CB59E-2872-41BE-807D-AF67A7F89A96}" srcOrd="2" destOrd="0" presId="urn:microsoft.com/office/officeart/2009/3/layout/HorizontalOrganizationChart"/>
    <dgm:cxn modelId="{CE74D1E7-377F-467E-9B14-DAA5E0F8F3AC}" type="presParOf" srcId="{D89F2F0A-931E-4D07-AC3C-B5A18DC4000E}" destId="{1C294207-23AC-4126-8DFC-FA335E251439}" srcOrd="12" destOrd="0" presId="urn:microsoft.com/office/officeart/2009/3/layout/HorizontalOrganizationChart"/>
    <dgm:cxn modelId="{6346CF7C-FDF8-43FF-B23A-BD2653E1131C}" type="presParOf" srcId="{D89F2F0A-931E-4D07-AC3C-B5A18DC4000E}" destId="{2628FB77-D90A-4B04-8568-5181BDBFD65B}" srcOrd="13" destOrd="0" presId="urn:microsoft.com/office/officeart/2009/3/layout/HorizontalOrganizationChart"/>
    <dgm:cxn modelId="{2011DF77-6FE8-49D2-8E2B-91DFDAE505CB}" type="presParOf" srcId="{2628FB77-D90A-4B04-8568-5181BDBFD65B}" destId="{555CD6E7-842B-440C-B2D5-2EDAF36EB3D3}" srcOrd="0" destOrd="0" presId="urn:microsoft.com/office/officeart/2009/3/layout/HorizontalOrganizationChart"/>
    <dgm:cxn modelId="{C15E40D1-5A58-4567-8CEC-C0D0C4B6F0D5}" type="presParOf" srcId="{555CD6E7-842B-440C-B2D5-2EDAF36EB3D3}" destId="{1EDD3375-910B-4611-89D2-2C38D91E2C9E}" srcOrd="0" destOrd="0" presId="urn:microsoft.com/office/officeart/2009/3/layout/HorizontalOrganizationChart"/>
    <dgm:cxn modelId="{65B132CD-5385-4753-B060-EC0B9BB1923F}" type="presParOf" srcId="{555CD6E7-842B-440C-B2D5-2EDAF36EB3D3}" destId="{3BF23EE1-D747-4714-A757-B78A5607DA27}" srcOrd="1" destOrd="0" presId="urn:microsoft.com/office/officeart/2009/3/layout/HorizontalOrganizationChart"/>
    <dgm:cxn modelId="{B5357FCB-DCE0-4670-B64B-B059B461967E}" type="presParOf" srcId="{2628FB77-D90A-4B04-8568-5181BDBFD65B}" destId="{CCD44D47-AC9A-462A-BF29-D9E972996581}" srcOrd="1" destOrd="0" presId="urn:microsoft.com/office/officeart/2009/3/layout/HorizontalOrganizationChart"/>
    <dgm:cxn modelId="{CD01D74D-6FE5-44CE-9930-08AD5B2759C8}" type="presParOf" srcId="{2628FB77-D90A-4B04-8568-5181BDBFD65B}" destId="{EE6F7C4F-BB58-4643-82DB-0F690062FA2F}" srcOrd="2" destOrd="0" presId="urn:microsoft.com/office/officeart/2009/3/layout/HorizontalOrganizationChart"/>
    <dgm:cxn modelId="{DAAC6556-6FB0-4495-B532-931FEB057A7F}" type="presParOf" srcId="{C8024B74-BBE8-4DDA-8677-047D1B2CE637}" destId="{57E417CF-85FD-49CE-87DD-58AAB4E387F2}" srcOrd="2" destOrd="0" presId="urn:microsoft.com/office/officeart/2009/3/layout/HorizontalOrganizationChart"/>
    <dgm:cxn modelId="{ABD65B5A-388F-4A92-BDA0-407C77A3CFB3}" type="presParOf" srcId="{4CEAF3F6-E173-4DB8-B677-C138423C2B08}" destId="{B8C9BFEA-67D0-4352-B5D3-7F4449C506B1}" srcOrd="2" destOrd="0" presId="urn:microsoft.com/office/officeart/2009/3/layout/HorizontalOrganizationChart"/>
    <dgm:cxn modelId="{5C286FAA-D345-4B6E-86CD-5DD124DE489D}" type="presParOf" srcId="{4CEAF3F6-E173-4DB8-B677-C138423C2B08}" destId="{9511ED49-DF22-48B8-B926-0C02B0340072}" srcOrd="3" destOrd="0" presId="urn:microsoft.com/office/officeart/2009/3/layout/HorizontalOrganizationChart"/>
    <dgm:cxn modelId="{C4F7D61C-5AF4-4F50-BAE4-8C8776C426E2}" type="presParOf" srcId="{9511ED49-DF22-48B8-B926-0C02B0340072}" destId="{BDF3E083-880F-4AD7-92FD-1928770E9001}" srcOrd="0" destOrd="0" presId="urn:microsoft.com/office/officeart/2009/3/layout/HorizontalOrganizationChart"/>
    <dgm:cxn modelId="{CD868F46-747C-4BC8-9385-180156A77371}" type="presParOf" srcId="{BDF3E083-880F-4AD7-92FD-1928770E9001}" destId="{43C28746-B745-42B4-843B-C459E55C06A8}" srcOrd="0" destOrd="0" presId="urn:microsoft.com/office/officeart/2009/3/layout/HorizontalOrganizationChart"/>
    <dgm:cxn modelId="{ABA825F8-CA71-47E4-B2C7-8D85EB50D678}" type="presParOf" srcId="{BDF3E083-880F-4AD7-92FD-1928770E9001}" destId="{29F14F65-A4F1-4908-988E-87371642726C}" srcOrd="1" destOrd="0" presId="urn:microsoft.com/office/officeart/2009/3/layout/HorizontalOrganizationChart"/>
    <dgm:cxn modelId="{607A0198-891F-4763-B556-CB5AC54444DA}" type="presParOf" srcId="{9511ED49-DF22-48B8-B926-0C02B0340072}" destId="{4F310183-5586-4E3E-AA8B-4E24AB83A201}" srcOrd="1" destOrd="0" presId="urn:microsoft.com/office/officeart/2009/3/layout/HorizontalOrganizationChart"/>
    <dgm:cxn modelId="{FD3D59B6-DF10-4F02-ABD1-B4E3B4A5168D}" type="presParOf" srcId="{4F310183-5586-4E3E-AA8B-4E24AB83A201}" destId="{6989A0E2-0419-44C5-9066-E0CA3A5CF90B}" srcOrd="0" destOrd="0" presId="urn:microsoft.com/office/officeart/2009/3/layout/HorizontalOrganizationChart"/>
    <dgm:cxn modelId="{61D2668B-B6BD-4097-AE6E-CB65391BBF17}" type="presParOf" srcId="{4F310183-5586-4E3E-AA8B-4E24AB83A201}" destId="{97E0D30C-6F50-4F2D-88BA-3A0173C01CB0}" srcOrd="1" destOrd="0" presId="urn:microsoft.com/office/officeart/2009/3/layout/HorizontalOrganizationChart"/>
    <dgm:cxn modelId="{CA0177FB-B3FA-4876-A6A2-B5545CB1D09C}" type="presParOf" srcId="{97E0D30C-6F50-4F2D-88BA-3A0173C01CB0}" destId="{01270CAE-CA72-4F34-8BA6-857A18112E76}" srcOrd="0" destOrd="0" presId="urn:microsoft.com/office/officeart/2009/3/layout/HorizontalOrganizationChart"/>
    <dgm:cxn modelId="{7F3023E7-D917-4C1A-B97A-5CAF7AF798AF}" type="presParOf" srcId="{01270CAE-CA72-4F34-8BA6-857A18112E76}" destId="{FB38B5C4-B29E-4470-A5AB-AAA509B06EF5}" srcOrd="0" destOrd="0" presId="urn:microsoft.com/office/officeart/2009/3/layout/HorizontalOrganizationChart"/>
    <dgm:cxn modelId="{58FD2C67-195F-4E4F-AE2D-FF66C64A1E8D}" type="presParOf" srcId="{01270CAE-CA72-4F34-8BA6-857A18112E76}" destId="{FD7471D1-EB9B-49D1-8CC8-AA7271572DC8}" srcOrd="1" destOrd="0" presId="urn:microsoft.com/office/officeart/2009/3/layout/HorizontalOrganizationChart"/>
    <dgm:cxn modelId="{C682E08C-AA50-42BA-AB60-44C94425C4BA}" type="presParOf" srcId="{97E0D30C-6F50-4F2D-88BA-3A0173C01CB0}" destId="{C0A3986F-BA07-4460-9E1C-E11AD10A54F7}" srcOrd="1" destOrd="0" presId="urn:microsoft.com/office/officeart/2009/3/layout/HorizontalOrganizationChart"/>
    <dgm:cxn modelId="{A0D64B02-78F9-4143-8F0A-833C34EB5885}" type="presParOf" srcId="{97E0D30C-6F50-4F2D-88BA-3A0173C01CB0}" destId="{29345ECD-5996-4F6D-8001-9AAFF43EB8E9}" srcOrd="2" destOrd="0" presId="urn:microsoft.com/office/officeart/2009/3/layout/HorizontalOrganizationChart"/>
    <dgm:cxn modelId="{8BDDE8BB-D411-4AE0-B41F-E4FE77932386}" type="presParOf" srcId="{4F310183-5586-4E3E-AA8B-4E24AB83A201}" destId="{F2142194-1565-4C4A-BACC-428D1D0CB1D2}" srcOrd="2" destOrd="0" presId="urn:microsoft.com/office/officeart/2009/3/layout/HorizontalOrganizationChart"/>
    <dgm:cxn modelId="{BA4DC879-238F-4A4E-8F63-BD879537F6AA}" type="presParOf" srcId="{4F310183-5586-4E3E-AA8B-4E24AB83A201}" destId="{B9053351-5515-48D2-A609-2775EBC7019D}" srcOrd="3" destOrd="0" presId="urn:microsoft.com/office/officeart/2009/3/layout/HorizontalOrganizationChart"/>
    <dgm:cxn modelId="{C5E6856C-9903-47FD-8F42-3F2AA36D7C78}" type="presParOf" srcId="{B9053351-5515-48D2-A609-2775EBC7019D}" destId="{7ED49EE9-E141-44F1-93A1-C904B94B3D5C}" srcOrd="0" destOrd="0" presId="urn:microsoft.com/office/officeart/2009/3/layout/HorizontalOrganizationChart"/>
    <dgm:cxn modelId="{0B3028CC-9F9F-4E3E-B0AD-692727A1893A}" type="presParOf" srcId="{7ED49EE9-E141-44F1-93A1-C904B94B3D5C}" destId="{68A9CA04-4C43-4FCE-A2E3-FA140ED910F4}" srcOrd="0" destOrd="0" presId="urn:microsoft.com/office/officeart/2009/3/layout/HorizontalOrganizationChart"/>
    <dgm:cxn modelId="{F2BB7E99-D7E0-43AD-9091-586233ED6482}" type="presParOf" srcId="{7ED49EE9-E141-44F1-93A1-C904B94B3D5C}" destId="{0C098109-E777-4B0A-9F46-C27F5B5C37EB}" srcOrd="1" destOrd="0" presId="urn:microsoft.com/office/officeart/2009/3/layout/HorizontalOrganizationChart"/>
    <dgm:cxn modelId="{2EED1C5E-ACF2-40F9-9B33-CF08C45C5AC4}" type="presParOf" srcId="{B9053351-5515-48D2-A609-2775EBC7019D}" destId="{812410FA-46C4-4116-B61C-7636796C7E27}" srcOrd="1" destOrd="0" presId="urn:microsoft.com/office/officeart/2009/3/layout/HorizontalOrganizationChart"/>
    <dgm:cxn modelId="{5509A223-FCE2-4C6E-B728-B27EFCDA25B5}" type="presParOf" srcId="{B9053351-5515-48D2-A609-2775EBC7019D}" destId="{EB506D0E-CC72-4041-82C4-AAF86D037B6A}" srcOrd="2" destOrd="0" presId="urn:microsoft.com/office/officeart/2009/3/layout/HorizontalOrganizationChart"/>
    <dgm:cxn modelId="{099DA4D9-E593-4842-87E0-2FC2F73E2493}" type="presParOf" srcId="{9511ED49-DF22-48B8-B926-0C02B0340072}" destId="{F9A16C6E-B74C-46E1-97E7-D0AA031F7BC7}" srcOrd="2" destOrd="0" presId="urn:microsoft.com/office/officeart/2009/3/layout/HorizontalOrganizationChart"/>
    <dgm:cxn modelId="{31FF45AD-BDDE-4AD4-B84E-A635A618A87A}" type="presParOf" srcId="{4CEAF3F6-E173-4DB8-B677-C138423C2B08}" destId="{1581682A-E37E-4570-B2B7-B2A3E6E30531}" srcOrd="4" destOrd="0" presId="urn:microsoft.com/office/officeart/2009/3/layout/HorizontalOrganizationChart"/>
    <dgm:cxn modelId="{10A56791-2D23-4273-86EB-7B94B472D019}" type="presParOf" srcId="{4CEAF3F6-E173-4DB8-B677-C138423C2B08}" destId="{93BE12E3-6D87-48EE-B499-9EA607FD19B6}" srcOrd="5" destOrd="0" presId="urn:microsoft.com/office/officeart/2009/3/layout/HorizontalOrganizationChart"/>
    <dgm:cxn modelId="{AC4C071E-2939-467E-AB42-5067BBC08343}" type="presParOf" srcId="{93BE12E3-6D87-48EE-B499-9EA607FD19B6}" destId="{119B624E-4034-4207-BAAB-BC319ED06A4D}" srcOrd="0" destOrd="0" presId="urn:microsoft.com/office/officeart/2009/3/layout/HorizontalOrganizationChart"/>
    <dgm:cxn modelId="{CCA7AC24-A424-4EB5-B046-4F0871174A2F}" type="presParOf" srcId="{119B624E-4034-4207-BAAB-BC319ED06A4D}" destId="{AB6B42BC-A5D0-4D18-8021-A87C11CF196B}" srcOrd="0" destOrd="0" presId="urn:microsoft.com/office/officeart/2009/3/layout/HorizontalOrganizationChart"/>
    <dgm:cxn modelId="{DBA75E58-648F-4085-884D-BADEDA3E3764}" type="presParOf" srcId="{119B624E-4034-4207-BAAB-BC319ED06A4D}" destId="{5D80830A-6E9E-4905-880D-A2F2776AF309}" srcOrd="1" destOrd="0" presId="urn:microsoft.com/office/officeart/2009/3/layout/HorizontalOrganizationChart"/>
    <dgm:cxn modelId="{D613285E-8C71-40C8-AF1F-56AFF0E2EBAC}" type="presParOf" srcId="{93BE12E3-6D87-48EE-B499-9EA607FD19B6}" destId="{9E047A09-5E7E-4061-A11C-FBEF1C478D36}" srcOrd="1" destOrd="0" presId="urn:microsoft.com/office/officeart/2009/3/layout/HorizontalOrganizationChart"/>
    <dgm:cxn modelId="{71CAC369-E89C-41D8-86F3-D9BF313D3931}" type="presParOf" srcId="{93BE12E3-6D87-48EE-B499-9EA607FD19B6}" destId="{918EF96E-D179-45FB-B74B-311B2B09432F}" srcOrd="2" destOrd="0" presId="urn:microsoft.com/office/officeart/2009/3/layout/HorizontalOrganizationChart"/>
    <dgm:cxn modelId="{87CE5DD4-421C-4319-817D-E00F016F19CC}" type="presParOf" srcId="{1CF20AE1-E272-41F7-B43E-1B49C4B26DAE}" destId="{99F3B86B-0ECF-4690-932A-A02A9A291895}"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AC970-DAD1-490B-AA6D-ACBD1856F706}" type="doc">
      <dgm:prSet loTypeId="urn:microsoft.com/office/officeart/2011/layout/TabList" loCatId="list" qsTypeId="urn:microsoft.com/office/officeart/2005/8/quickstyle/simple5" qsCatId="simple" csTypeId="urn:microsoft.com/office/officeart/2005/8/colors/accent1_3" csCatId="accent1" phldr="1"/>
      <dgm:spPr/>
      <dgm:t>
        <a:bodyPr/>
        <a:lstStyle/>
        <a:p>
          <a:endParaRPr lang="en-US"/>
        </a:p>
      </dgm:t>
    </dgm:pt>
    <dgm:pt modelId="{3DC9E317-260D-46D2-ACAF-A258CCBF4D07}">
      <dgm:prSet phldrT="[Text]" custT="1"/>
      <dgm:spPr/>
      <dgm:t>
        <a:bodyPr/>
        <a:lstStyle/>
        <a:p>
          <a:pPr algn="ctr" rtl="1"/>
          <a:r>
            <a:rPr lang="fa-IR" sz="1400" b="1" smtClean="0">
              <a:cs typeface="B Titr" panose="00000700000000000000" pitchFamily="2" charset="-78"/>
            </a:rPr>
            <a:t>ماده 2</a:t>
          </a:r>
          <a:endParaRPr lang="en-US" sz="1400" b="1" dirty="0">
            <a:cs typeface="B Titr" panose="00000700000000000000" pitchFamily="2" charset="-78"/>
          </a:endParaRPr>
        </a:p>
      </dgm:t>
    </dgm:pt>
    <dgm:pt modelId="{95A04574-C95F-497F-A386-5ACD13280B36}" type="parTrans" cxnId="{D773FF89-B035-4899-A9EE-E65D154C5F8A}">
      <dgm:prSet/>
      <dgm:spPr/>
      <dgm:t>
        <a:bodyPr/>
        <a:lstStyle/>
        <a:p>
          <a:pPr algn="ctr" rtl="1"/>
          <a:endParaRPr lang="en-US" sz="1800">
            <a:cs typeface="B Nazanin" panose="00000400000000000000" pitchFamily="2" charset="-78"/>
          </a:endParaRPr>
        </a:p>
      </dgm:t>
    </dgm:pt>
    <dgm:pt modelId="{C02C4E82-FE1E-4D89-AC2B-834ADA3A18FC}" type="sibTrans" cxnId="{D773FF89-B035-4899-A9EE-E65D154C5F8A}">
      <dgm:prSet/>
      <dgm:spPr/>
      <dgm:t>
        <a:bodyPr/>
        <a:lstStyle/>
        <a:p>
          <a:pPr algn="ctr" rtl="1"/>
          <a:endParaRPr lang="en-US" sz="1800">
            <a:cs typeface="B Nazanin" panose="00000400000000000000" pitchFamily="2" charset="-78"/>
          </a:endParaRPr>
        </a:p>
      </dgm:t>
    </dgm:pt>
    <dgm:pt modelId="{DD0F59C6-BF4E-48DF-AB21-2AD781A55F0B}">
      <dgm:prSet phldrT="[Text]" custT="1"/>
      <dgm:spPr/>
      <dgm:t>
        <a:bodyPr/>
        <a:lstStyle/>
        <a:p>
          <a:pPr algn="ctr" rtl="1"/>
          <a:r>
            <a:rPr lang="fa-IR" sz="1400" b="1" smtClean="0">
              <a:cs typeface="B Titr" panose="00000700000000000000" pitchFamily="2" charset="-78"/>
            </a:rPr>
            <a:t>ماده 12</a:t>
          </a:r>
          <a:endParaRPr lang="en-US" sz="1400" b="1" dirty="0">
            <a:cs typeface="B Titr" panose="00000700000000000000" pitchFamily="2" charset="-78"/>
          </a:endParaRPr>
        </a:p>
      </dgm:t>
    </dgm:pt>
    <dgm:pt modelId="{0BAC63D4-847C-4DB8-8DF8-45203692053E}" type="parTrans" cxnId="{F416F805-D350-4EB6-AA44-FCE3B5F7852B}">
      <dgm:prSet/>
      <dgm:spPr/>
      <dgm:t>
        <a:bodyPr/>
        <a:lstStyle/>
        <a:p>
          <a:pPr algn="ctr" rtl="1"/>
          <a:endParaRPr lang="en-US" sz="1800">
            <a:cs typeface="B Nazanin" panose="00000400000000000000" pitchFamily="2" charset="-78"/>
          </a:endParaRPr>
        </a:p>
      </dgm:t>
    </dgm:pt>
    <dgm:pt modelId="{03096895-1AC8-42A4-A08A-E373790EAD44}" type="sibTrans" cxnId="{F416F805-D350-4EB6-AA44-FCE3B5F7852B}">
      <dgm:prSet/>
      <dgm:spPr/>
      <dgm:t>
        <a:bodyPr/>
        <a:lstStyle/>
        <a:p>
          <a:pPr algn="ctr" rtl="1"/>
          <a:endParaRPr lang="en-US" sz="1800">
            <a:cs typeface="B Nazanin" panose="00000400000000000000" pitchFamily="2" charset="-78"/>
          </a:endParaRPr>
        </a:p>
      </dgm:t>
    </dgm:pt>
    <dgm:pt modelId="{76C5B165-4C35-4EBC-9C6E-5D644A28BB18}">
      <dgm:prSet phldrT="[Text]" custT="1"/>
      <dgm:spPr/>
      <dgm:t>
        <a:bodyPr/>
        <a:lstStyle/>
        <a:p>
          <a:pPr algn="ctr" rtl="1"/>
          <a:endParaRPr lang="en-US" sz="2000" b="1" dirty="0">
            <a:solidFill>
              <a:srgbClr val="FFFF00"/>
            </a:solidFill>
            <a:cs typeface="B Nazanin" panose="00000400000000000000" pitchFamily="2" charset="-78"/>
          </a:endParaRPr>
        </a:p>
      </dgm:t>
    </dgm:pt>
    <dgm:pt modelId="{F8E0A626-70F5-4040-BF3D-202A95A79321}" type="parTrans" cxnId="{68812FA6-A97B-4579-8E8D-D217A73896EB}">
      <dgm:prSet/>
      <dgm:spPr/>
      <dgm:t>
        <a:bodyPr/>
        <a:lstStyle/>
        <a:p>
          <a:pPr algn="ctr" rtl="1"/>
          <a:endParaRPr lang="en-US" sz="1800">
            <a:cs typeface="B Nazanin" panose="00000400000000000000" pitchFamily="2" charset="-78"/>
          </a:endParaRPr>
        </a:p>
      </dgm:t>
    </dgm:pt>
    <dgm:pt modelId="{8E1B93B8-C8B6-4850-AD8A-4A1E5C181248}" type="sibTrans" cxnId="{68812FA6-A97B-4579-8E8D-D217A73896EB}">
      <dgm:prSet/>
      <dgm:spPr/>
      <dgm:t>
        <a:bodyPr/>
        <a:lstStyle/>
        <a:p>
          <a:pPr algn="ctr" rtl="1"/>
          <a:endParaRPr lang="en-US" sz="1800">
            <a:cs typeface="B Nazanin" panose="00000400000000000000" pitchFamily="2" charset="-78"/>
          </a:endParaRPr>
        </a:p>
      </dgm:t>
    </dgm:pt>
    <dgm:pt modelId="{DFBE131D-B781-4C58-A822-AFB6E044338D}">
      <dgm:prSet phldrT="[Text]" custT="1"/>
      <dgm:spPr/>
      <dgm:t>
        <a:bodyPr/>
        <a:lstStyle/>
        <a:p>
          <a:pPr algn="ctr" rtl="1"/>
          <a:endParaRPr lang="en-US" sz="1400" b="1" dirty="0">
            <a:cs typeface="B Nazanin" panose="00000400000000000000" pitchFamily="2" charset="-78"/>
          </a:endParaRPr>
        </a:p>
      </dgm:t>
    </dgm:pt>
    <dgm:pt modelId="{202BAD6E-5F6C-48B3-8BC6-814DE9690D43}" type="parTrans" cxnId="{86442646-032F-49A9-9B12-C75EFA9CFAC0}">
      <dgm:prSet/>
      <dgm:spPr/>
      <dgm:t>
        <a:bodyPr/>
        <a:lstStyle/>
        <a:p>
          <a:pPr algn="ctr" rtl="1"/>
          <a:endParaRPr lang="en-US" sz="1800"/>
        </a:p>
      </dgm:t>
    </dgm:pt>
    <dgm:pt modelId="{F92098F2-6ED3-4226-B504-1E6DC42224B9}" type="sibTrans" cxnId="{86442646-032F-49A9-9B12-C75EFA9CFAC0}">
      <dgm:prSet/>
      <dgm:spPr/>
      <dgm:t>
        <a:bodyPr/>
        <a:lstStyle/>
        <a:p>
          <a:pPr algn="ctr" rtl="1"/>
          <a:endParaRPr lang="en-US" sz="1800"/>
        </a:p>
      </dgm:t>
    </dgm:pt>
    <dgm:pt modelId="{A5E17BA4-F88D-47CC-93C8-326AE891C27B}">
      <dgm:prSet phldrT="[Text]" custT="1"/>
      <dgm:spPr/>
      <dgm:t>
        <a:bodyPr anchor="t"/>
        <a:lstStyle/>
        <a:p>
          <a:pPr algn="ctr" rtl="1"/>
          <a:r>
            <a:rPr lang="fa-IR" sz="1400" b="1" smtClean="0">
              <a:cs typeface="B Titr" panose="00000700000000000000" pitchFamily="2" charset="-78"/>
            </a:rPr>
            <a:t>ماده 14</a:t>
          </a:r>
          <a:endParaRPr lang="en-US" sz="1400" b="1" dirty="0">
            <a:cs typeface="B Titr" panose="00000700000000000000" pitchFamily="2" charset="-78"/>
          </a:endParaRPr>
        </a:p>
      </dgm:t>
    </dgm:pt>
    <dgm:pt modelId="{333F9E23-04A8-42AA-B19C-60BB51DB8722}" type="sibTrans" cxnId="{9CCABB3C-77D0-40EA-8B2A-38B66A9B13D0}">
      <dgm:prSet/>
      <dgm:spPr/>
      <dgm:t>
        <a:bodyPr/>
        <a:lstStyle/>
        <a:p>
          <a:pPr algn="ctr" rtl="1"/>
          <a:endParaRPr lang="en-US" sz="1800"/>
        </a:p>
      </dgm:t>
    </dgm:pt>
    <dgm:pt modelId="{3E1DC475-BDCF-4416-BEDE-41898794A161}" type="parTrans" cxnId="{9CCABB3C-77D0-40EA-8B2A-38B66A9B13D0}">
      <dgm:prSet/>
      <dgm:spPr/>
      <dgm:t>
        <a:bodyPr/>
        <a:lstStyle/>
        <a:p>
          <a:pPr algn="ctr" rtl="1"/>
          <a:endParaRPr lang="en-US" sz="1800"/>
        </a:p>
      </dgm:t>
    </dgm:pt>
    <dgm:pt modelId="{C4B08446-226C-49B8-BDDE-A58CE71CE0BA}">
      <dgm:prSet phldrT="[Text]" custT="1"/>
      <dgm:spPr/>
      <dgm:t>
        <a:bodyPr/>
        <a:lstStyle/>
        <a:p>
          <a:pPr algn="ctr" rtl="1"/>
          <a:endParaRPr lang="en-US" sz="1200" b="1" dirty="0">
            <a:cs typeface="B Nazanin" panose="00000400000000000000" pitchFamily="2" charset="-78"/>
          </a:endParaRPr>
        </a:p>
      </dgm:t>
    </dgm:pt>
    <dgm:pt modelId="{60575B55-8DD2-40F9-B6FE-4421A661756F}" type="parTrans" cxnId="{8898D5E0-9EC5-4175-BF20-0A57BA658D73}">
      <dgm:prSet/>
      <dgm:spPr/>
      <dgm:t>
        <a:bodyPr/>
        <a:lstStyle/>
        <a:p>
          <a:pPr algn="ctr" rtl="1"/>
          <a:endParaRPr lang="en-US" sz="1800"/>
        </a:p>
      </dgm:t>
    </dgm:pt>
    <dgm:pt modelId="{378CC022-7ECB-4B56-A6F0-9570FE4DF68F}" type="sibTrans" cxnId="{8898D5E0-9EC5-4175-BF20-0A57BA658D73}">
      <dgm:prSet/>
      <dgm:spPr/>
      <dgm:t>
        <a:bodyPr/>
        <a:lstStyle/>
        <a:p>
          <a:pPr algn="ctr" rtl="1"/>
          <a:endParaRPr lang="en-US" sz="1800"/>
        </a:p>
      </dgm:t>
    </dgm:pt>
    <dgm:pt modelId="{1AB1CD73-3516-4CDF-B4BF-6B83719CA767}">
      <dgm:prSet phldrT="[Text]" custT="1"/>
      <dgm:spPr/>
      <dgm:t>
        <a:bodyPr/>
        <a:lstStyle/>
        <a:p>
          <a:pPr algn="ctr" rtl="1"/>
          <a:r>
            <a:rPr lang="fa-IR" sz="1400" b="1" dirty="0" smtClean="0">
              <a:cs typeface="B Titr" panose="00000700000000000000" pitchFamily="2" charset="-78"/>
            </a:rPr>
            <a:t>ماده 10</a:t>
          </a:r>
          <a:endParaRPr lang="en-US" sz="1400" b="1" dirty="0">
            <a:cs typeface="B Titr" panose="00000700000000000000" pitchFamily="2" charset="-78"/>
          </a:endParaRPr>
        </a:p>
      </dgm:t>
    </dgm:pt>
    <dgm:pt modelId="{57026A56-7796-4F02-8DA7-B74C2C603B1A}" type="sibTrans" cxnId="{59B10BCE-F6C8-4314-9143-F0AE475796D3}">
      <dgm:prSet/>
      <dgm:spPr/>
      <dgm:t>
        <a:bodyPr/>
        <a:lstStyle/>
        <a:p>
          <a:pPr algn="ctr" rtl="1"/>
          <a:endParaRPr lang="en-US" sz="1800">
            <a:cs typeface="B Nazanin" panose="00000400000000000000" pitchFamily="2" charset="-78"/>
          </a:endParaRPr>
        </a:p>
      </dgm:t>
    </dgm:pt>
    <dgm:pt modelId="{37B71D95-0A0F-42AD-8F65-B621EF4440E3}" type="parTrans" cxnId="{59B10BCE-F6C8-4314-9143-F0AE475796D3}">
      <dgm:prSet/>
      <dgm:spPr/>
      <dgm:t>
        <a:bodyPr/>
        <a:lstStyle/>
        <a:p>
          <a:pPr algn="ctr" rtl="1"/>
          <a:endParaRPr lang="en-US" sz="1800">
            <a:cs typeface="B Nazanin" panose="00000400000000000000" pitchFamily="2" charset="-78"/>
          </a:endParaRPr>
        </a:p>
      </dgm:t>
    </dgm:pt>
    <dgm:pt modelId="{6BB66615-9300-48D4-8A5F-9DD868F650D4}">
      <dgm:prSet phldrT="[Text]" custT="1"/>
      <dgm:spPr/>
      <dgm:t>
        <a:bodyPr/>
        <a:lstStyle/>
        <a:p>
          <a:pPr algn="ctr" rtl="1"/>
          <a:r>
            <a:rPr lang="fa-IR" sz="1400" b="1" smtClean="0">
              <a:cs typeface="B Titr" panose="00000700000000000000" pitchFamily="2" charset="-78"/>
            </a:rPr>
            <a:t>ماده 13</a:t>
          </a:r>
          <a:endParaRPr lang="en-US" sz="1400" b="1" dirty="0">
            <a:cs typeface="B Titr" panose="00000700000000000000" pitchFamily="2" charset="-78"/>
          </a:endParaRPr>
        </a:p>
      </dgm:t>
    </dgm:pt>
    <dgm:pt modelId="{B0AF8D0B-BEDA-4215-84AC-C4D1B17FED1A}" type="sibTrans" cxnId="{B272FC5F-A0B7-40D8-B638-E47C796E2A2D}">
      <dgm:prSet/>
      <dgm:spPr/>
      <dgm:t>
        <a:bodyPr/>
        <a:lstStyle/>
        <a:p>
          <a:pPr algn="ctr" rtl="1"/>
          <a:endParaRPr lang="en-US" sz="1800"/>
        </a:p>
      </dgm:t>
    </dgm:pt>
    <dgm:pt modelId="{C6AE7357-822A-4B37-B33A-1A8DB51F12D3}" type="parTrans" cxnId="{B272FC5F-A0B7-40D8-B638-E47C796E2A2D}">
      <dgm:prSet/>
      <dgm:spPr/>
      <dgm:t>
        <a:bodyPr/>
        <a:lstStyle/>
        <a:p>
          <a:pPr algn="ctr" rtl="1"/>
          <a:endParaRPr lang="en-US" sz="1800"/>
        </a:p>
      </dgm:t>
    </dgm:pt>
    <dgm:pt modelId="{1BA6B067-80FB-427F-A561-726334E458A5}">
      <dgm:prSet phldrT="[Text]" custT="1"/>
      <dgm:spPr/>
      <dgm:t>
        <a:bodyPr lIns="274320" tIns="0" bIns="0"/>
        <a:lstStyle/>
        <a:p>
          <a:pPr algn="r" rtl="1">
            <a:lnSpc>
              <a:spcPct val="100000"/>
            </a:lnSpc>
            <a:spcAft>
              <a:spcPts val="0"/>
            </a:spcAft>
          </a:pPr>
          <a:r>
            <a:rPr lang="fa-IR" sz="1400" b="1" dirty="0" smtClean="0">
              <a:cs typeface="B Nazanin" panose="00000400000000000000" pitchFamily="2" charset="-78"/>
            </a:rPr>
            <a:t>صدور صورتحساب الکترونیکی</a:t>
          </a:r>
          <a:endParaRPr lang="en-US" sz="1400" b="1" dirty="0">
            <a:cs typeface="B Nazanin" panose="00000400000000000000" pitchFamily="2" charset="-78"/>
          </a:endParaRPr>
        </a:p>
      </dgm:t>
    </dgm:pt>
    <dgm:pt modelId="{2F680E41-3272-472C-AA47-E854DE82BD42}" type="parTrans" cxnId="{FEF3BFF2-AED0-47A2-AFEA-6D459DDCEF5C}">
      <dgm:prSet/>
      <dgm:spPr/>
      <dgm:t>
        <a:bodyPr/>
        <a:lstStyle/>
        <a:p>
          <a:pPr rtl="1"/>
          <a:endParaRPr lang="en-US" sz="1800"/>
        </a:p>
      </dgm:t>
    </dgm:pt>
    <dgm:pt modelId="{763E1BD9-9ADC-4D2F-A6C9-5EFD27A12F99}" type="sibTrans" cxnId="{FEF3BFF2-AED0-47A2-AFEA-6D459DDCEF5C}">
      <dgm:prSet/>
      <dgm:spPr/>
      <dgm:t>
        <a:bodyPr/>
        <a:lstStyle/>
        <a:p>
          <a:pPr rtl="1"/>
          <a:endParaRPr lang="en-US" sz="1800"/>
        </a:p>
      </dgm:t>
    </dgm:pt>
    <dgm:pt modelId="{3D3C2D9A-3497-4865-9FC8-05E03584C9B6}">
      <dgm:prSet phldrT="[Text]" custT="1"/>
      <dgm:spPr/>
      <dgm:t>
        <a:bodyPr lIns="274320" tIns="0" bIns="0"/>
        <a:lstStyle/>
        <a:p>
          <a:pPr algn="r" rtl="1">
            <a:lnSpc>
              <a:spcPct val="100000"/>
            </a:lnSpc>
            <a:spcAft>
              <a:spcPts val="0"/>
            </a:spcAft>
          </a:pPr>
          <a:r>
            <a:rPr lang="ar-SA" sz="1400" b="1" dirty="0" smtClean="0">
              <a:cs typeface="B Nazanin" panose="00000400000000000000" pitchFamily="2" charset="-78"/>
            </a:rPr>
            <a:t>خرده فروشی ­ها و واحدهای </a:t>
          </a:r>
          <a:r>
            <a:rPr lang="ar-SA" sz="1100" b="1" dirty="0" smtClean="0">
              <a:cs typeface="B Nazanin" panose="00000400000000000000" pitchFamily="2" charset="-78"/>
            </a:rPr>
            <a:t>صنفی</a:t>
          </a:r>
          <a:r>
            <a:rPr lang="ar-SA" sz="1400" b="1" dirty="0" smtClean="0">
              <a:cs typeface="B Nazanin" panose="00000400000000000000" pitchFamily="2" charset="-78"/>
            </a:rPr>
            <a:t> که مستقیما با مصرف کننده نهائی ارتباط دارند، علاوه بر عضویت در سامانه مودیان، موظف به استفاده از پایانه فروشگاهی می باشند</a:t>
          </a:r>
          <a:endParaRPr lang="en-US" sz="1400" b="1" dirty="0">
            <a:cs typeface="B Nazanin" panose="00000400000000000000" pitchFamily="2" charset="-78"/>
          </a:endParaRPr>
        </a:p>
      </dgm:t>
    </dgm:pt>
    <dgm:pt modelId="{3F2AAE0F-C23B-48B2-B5D8-C12D86A74556}" type="parTrans" cxnId="{06D4435A-8102-45CA-9636-D4E0D1F325F2}">
      <dgm:prSet/>
      <dgm:spPr/>
      <dgm:t>
        <a:bodyPr/>
        <a:lstStyle/>
        <a:p>
          <a:pPr rtl="1"/>
          <a:endParaRPr lang="en-US" sz="1800"/>
        </a:p>
      </dgm:t>
    </dgm:pt>
    <dgm:pt modelId="{584D99E4-88BE-4504-BF6D-B29DFADF3759}" type="sibTrans" cxnId="{06D4435A-8102-45CA-9636-D4E0D1F325F2}">
      <dgm:prSet/>
      <dgm:spPr/>
      <dgm:t>
        <a:bodyPr/>
        <a:lstStyle/>
        <a:p>
          <a:pPr rtl="1"/>
          <a:endParaRPr lang="en-US" sz="1800"/>
        </a:p>
      </dgm:t>
    </dgm:pt>
    <dgm:pt modelId="{6EFA4D69-1B5B-43A3-B388-A4F548D3EBD8}">
      <dgm:prSet phldrT="[Text]" custT="1"/>
      <dgm:spPr/>
      <dgm:t>
        <a:bodyPr lIns="274320" tIns="0" bIns="0"/>
        <a:lstStyle/>
        <a:p>
          <a:pPr algn="r" rtl="1">
            <a:lnSpc>
              <a:spcPct val="100000"/>
            </a:lnSpc>
            <a:spcAft>
              <a:spcPts val="0"/>
            </a:spcAft>
          </a:pPr>
          <a:r>
            <a:rPr lang="fa-IR" sz="1400" b="1" dirty="0" smtClean="0">
              <a:latin typeface="Arial" charset="0"/>
              <a:cs typeface="B Nazanin" panose="00000400000000000000" pitchFamily="2" charset="-78"/>
            </a:rPr>
            <a:t>ثبت نام و عضویت در سامانه مودیان</a:t>
          </a:r>
          <a:endParaRPr lang="en-US" sz="1400" b="1" dirty="0">
            <a:cs typeface="B Nazanin" panose="00000400000000000000" pitchFamily="2" charset="-78"/>
          </a:endParaRPr>
        </a:p>
      </dgm:t>
    </dgm:pt>
    <dgm:pt modelId="{88BC6609-C1AC-461C-A725-8564D44E545C}" type="parTrans" cxnId="{18B1D03A-D207-43E8-B15A-255AA914067D}">
      <dgm:prSet/>
      <dgm:spPr/>
      <dgm:t>
        <a:bodyPr/>
        <a:lstStyle/>
        <a:p>
          <a:endParaRPr lang="en-US" sz="1800"/>
        </a:p>
      </dgm:t>
    </dgm:pt>
    <dgm:pt modelId="{937AF213-58A6-4A79-9481-2D0C61E8BA5F}" type="sibTrans" cxnId="{18B1D03A-D207-43E8-B15A-255AA914067D}">
      <dgm:prSet/>
      <dgm:spPr/>
      <dgm:t>
        <a:bodyPr/>
        <a:lstStyle/>
        <a:p>
          <a:endParaRPr lang="en-US" sz="1800"/>
        </a:p>
      </dgm:t>
    </dgm:pt>
    <dgm:pt modelId="{B368814F-3C74-43ED-BC38-332D2F0B2348}">
      <dgm:prSet phldrT="[Text]" custT="1"/>
      <dgm:spPr/>
      <dgm:t>
        <a:bodyPr/>
        <a:lstStyle/>
        <a:p>
          <a:pPr algn="r" rtl="1"/>
          <a:endParaRPr lang="en-US" sz="1400" b="1" dirty="0">
            <a:cs typeface="B Nazanin" panose="00000400000000000000" pitchFamily="2" charset="-78"/>
          </a:endParaRPr>
        </a:p>
      </dgm:t>
    </dgm:pt>
    <dgm:pt modelId="{3B7E0916-8A55-48AC-8312-7B4F75E2A1F1}" type="sibTrans" cxnId="{F1D42E7E-09BE-4B73-B6BE-125E6F3363C4}">
      <dgm:prSet/>
      <dgm:spPr/>
      <dgm:t>
        <a:bodyPr/>
        <a:lstStyle/>
        <a:p>
          <a:pPr algn="ctr" rtl="1"/>
          <a:endParaRPr lang="en-US" sz="1800">
            <a:cs typeface="B Nazanin" panose="00000400000000000000" pitchFamily="2" charset="-78"/>
          </a:endParaRPr>
        </a:p>
      </dgm:t>
    </dgm:pt>
    <dgm:pt modelId="{FDCA1B77-6719-4C85-9E11-CEB5720A8142}" type="parTrans" cxnId="{F1D42E7E-09BE-4B73-B6BE-125E6F3363C4}">
      <dgm:prSet/>
      <dgm:spPr/>
      <dgm:t>
        <a:bodyPr/>
        <a:lstStyle/>
        <a:p>
          <a:pPr algn="ctr" rtl="1"/>
          <a:endParaRPr lang="en-US" sz="1800">
            <a:cs typeface="B Nazanin" panose="00000400000000000000" pitchFamily="2" charset="-78"/>
          </a:endParaRPr>
        </a:p>
      </dgm:t>
    </dgm:pt>
    <dgm:pt modelId="{C0E0C8FC-B916-4730-B933-CA3328989492}">
      <dgm:prSet phldrT="[Text]" custT="1"/>
      <dgm:spPr/>
      <dgm:t>
        <a:bodyPr/>
        <a:lstStyle/>
        <a:p>
          <a:pPr algn="r" rtl="1">
            <a:lnSpc>
              <a:spcPct val="100000"/>
            </a:lnSpc>
          </a:pPr>
          <a:r>
            <a:rPr lang="fa-IR" sz="1400" b="1" dirty="0" smtClean="0">
              <a:cs typeface="B Nazanin" panose="00000400000000000000" pitchFamily="2" charset="-78"/>
            </a:rPr>
            <a:t>اعلام شماره حساب ها و شناسه یکتای دستگاه کارتخوان بانکی یا درگاه های پرداخت الکترونیکی</a:t>
          </a:r>
          <a:endParaRPr lang="en-US" sz="1400" b="1" dirty="0">
            <a:cs typeface="B Nazanin" panose="00000400000000000000" pitchFamily="2" charset="-78"/>
          </a:endParaRPr>
        </a:p>
      </dgm:t>
    </dgm:pt>
    <dgm:pt modelId="{11D78224-13D2-425A-853E-18A126BC113A}" type="parTrans" cxnId="{C5531ED7-F91E-44A6-94FD-9D4C9C815BF0}">
      <dgm:prSet/>
      <dgm:spPr/>
      <dgm:t>
        <a:bodyPr/>
        <a:lstStyle/>
        <a:p>
          <a:endParaRPr lang="en-US" sz="1800"/>
        </a:p>
      </dgm:t>
    </dgm:pt>
    <dgm:pt modelId="{243FD416-4527-4100-A2F1-868C7DB53600}" type="sibTrans" cxnId="{C5531ED7-F91E-44A6-94FD-9D4C9C815BF0}">
      <dgm:prSet/>
      <dgm:spPr/>
      <dgm:t>
        <a:bodyPr/>
        <a:lstStyle/>
        <a:p>
          <a:endParaRPr lang="en-US" sz="1800"/>
        </a:p>
      </dgm:t>
    </dgm:pt>
    <dgm:pt modelId="{B18ED734-8788-44C4-AAFE-A0D2AB4BABAE}">
      <dgm:prSet phldrT="[Text]" custT="1"/>
      <dgm:spPr/>
      <dgm:t>
        <a:bodyPr/>
        <a:lstStyle/>
        <a:p>
          <a:pPr algn="r" rtl="1"/>
          <a:r>
            <a:rPr lang="fa-IR" sz="1400" b="1" dirty="0" smtClean="0">
              <a:cs typeface="B Nazanin" panose="00000400000000000000" pitchFamily="2" charset="-78"/>
            </a:rPr>
            <a:t>اعلام بروز حادثه یا نقص فنی و عدم امکان صدور صورتحساب الکترونیکی </a:t>
          </a:r>
          <a:r>
            <a:rPr lang="fa-IR" sz="1400" b="1" dirty="0" smtClean="0">
              <a:solidFill>
                <a:srgbClr val="C00000"/>
              </a:solidFill>
              <a:cs typeface="B Nazanin" panose="00000400000000000000" pitchFamily="2" charset="-78"/>
            </a:rPr>
            <a:t>تا پایان روز اداری بعد </a:t>
          </a:r>
          <a:r>
            <a:rPr lang="fa-IR" sz="1400" b="1" dirty="0" smtClean="0">
              <a:cs typeface="B Nazanin" panose="00000400000000000000" pitchFamily="2" charset="-78"/>
            </a:rPr>
            <a:t>، به سازمان امور مالیاتی کشور یا شرکت معتمد و استفاده از </a:t>
          </a:r>
          <a:r>
            <a:rPr lang="fa-IR" sz="1400" b="1" dirty="0" smtClean="0">
              <a:solidFill>
                <a:srgbClr val="C00000"/>
              </a:solidFill>
              <a:cs typeface="B Nazanin" panose="00000400000000000000" pitchFamily="2" charset="-78"/>
            </a:rPr>
            <a:t>صورتحساب شمس</a:t>
          </a:r>
          <a:endParaRPr lang="en-US" sz="1400" b="1" dirty="0">
            <a:solidFill>
              <a:srgbClr val="C00000"/>
            </a:solidFill>
            <a:cs typeface="B Nazanin" panose="00000400000000000000" pitchFamily="2" charset="-78"/>
          </a:endParaRPr>
        </a:p>
      </dgm:t>
    </dgm:pt>
    <dgm:pt modelId="{E292E02E-79B3-425E-AA64-ED8C201E650F}" type="parTrans" cxnId="{A957E14F-5027-454B-9ACC-9ACD59871D12}">
      <dgm:prSet/>
      <dgm:spPr/>
      <dgm:t>
        <a:bodyPr/>
        <a:lstStyle/>
        <a:p>
          <a:endParaRPr lang="en-US" sz="1800"/>
        </a:p>
      </dgm:t>
    </dgm:pt>
    <dgm:pt modelId="{063DE717-8150-442D-9806-8EF58E886E40}" type="sibTrans" cxnId="{A957E14F-5027-454B-9ACC-9ACD59871D12}">
      <dgm:prSet/>
      <dgm:spPr/>
      <dgm:t>
        <a:bodyPr/>
        <a:lstStyle/>
        <a:p>
          <a:endParaRPr lang="en-US" sz="1800"/>
        </a:p>
      </dgm:t>
    </dgm:pt>
    <dgm:pt modelId="{896FE052-E5E8-437B-8C28-67AD47F60A08}">
      <dgm:prSet phldrT="[Text]" custT="1"/>
      <dgm:spPr/>
      <dgm:t>
        <a:bodyPr/>
        <a:lstStyle/>
        <a:p>
          <a:pPr algn="ctr" rtl="1"/>
          <a:endParaRPr lang="en-US" sz="1400" b="1" dirty="0">
            <a:cs typeface="B Nazanin" panose="00000400000000000000" pitchFamily="2" charset="-78"/>
          </a:endParaRPr>
        </a:p>
      </dgm:t>
    </dgm:pt>
    <dgm:pt modelId="{B880343C-77CC-4173-8DEB-CCA5D58D6221}" type="sibTrans" cxnId="{4E83C1A8-7CE3-4791-A74E-632B42DA44C4}">
      <dgm:prSet/>
      <dgm:spPr/>
      <dgm:t>
        <a:bodyPr/>
        <a:lstStyle/>
        <a:p>
          <a:pPr algn="ctr" rtl="1"/>
          <a:endParaRPr lang="en-US" sz="1800">
            <a:cs typeface="B Nazanin" panose="00000400000000000000" pitchFamily="2" charset="-78"/>
          </a:endParaRPr>
        </a:p>
      </dgm:t>
    </dgm:pt>
    <dgm:pt modelId="{2635F5B3-6B9F-445A-9633-86CBE4BF990C}" type="parTrans" cxnId="{4E83C1A8-7CE3-4791-A74E-632B42DA44C4}">
      <dgm:prSet/>
      <dgm:spPr/>
      <dgm:t>
        <a:bodyPr/>
        <a:lstStyle/>
        <a:p>
          <a:pPr algn="ctr" rtl="1"/>
          <a:endParaRPr lang="en-US" sz="1800">
            <a:cs typeface="B Nazanin" panose="00000400000000000000" pitchFamily="2" charset="-78"/>
          </a:endParaRPr>
        </a:p>
      </dgm:t>
    </dgm:pt>
    <dgm:pt modelId="{738E7307-3D38-4C8E-8D69-D155EDE67DCF}">
      <dgm:prSet phldrT="[Text]" custT="1"/>
      <dgm:spPr/>
      <dgm:t>
        <a:bodyPr/>
        <a:lstStyle/>
        <a:p>
          <a:pPr algn="just" rtl="1"/>
          <a:r>
            <a:rPr lang="fa-IR" sz="1400" b="1" dirty="0" smtClean="0">
              <a:cs typeface="B Nazanin" panose="00000400000000000000" pitchFamily="2" charset="-78"/>
            </a:rPr>
            <a:t>اعلام مراتب تعطیلی (موقت یا دائم) و یا انحلال واحد کسب و کار</a:t>
          </a:r>
          <a:r>
            <a:rPr lang="fa-IR" sz="1400" b="1" dirty="0" smtClean="0">
              <a:solidFill>
                <a:srgbClr val="C00000"/>
              </a:solidFill>
              <a:cs typeface="B Nazanin" panose="00000400000000000000" pitchFamily="2" charset="-78"/>
            </a:rPr>
            <a:t>ظرف ده روز </a:t>
          </a:r>
          <a:r>
            <a:rPr lang="fa-IR" sz="1400" b="1" dirty="0" smtClean="0">
              <a:cs typeface="B Nazanin" panose="00000400000000000000" pitchFamily="2" charset="-78"/>
            </a:rPr>
            <a:t>از تاریخ توقف بهره برداری از پایانه فروشگاهی </a:t>
          </a:r>
          <a:r>
            <a:rPr lang="fa-IR" sz="1400" b="1" dirty="0" smtClean="0">
              <a:solidFill>
                <a:srgbClr val="C00000"/>
              </a:solidFill>
              <a:cs typeface="B Nazanin" panose="00000400000000000000" pitchFamily="2" charset="-78"/>
            </a:rPr>
            <a:t>از طریق کارپوشه </a:t>
          </a:r>
          <a:r>
            <a:rPr lang="fa-IR" sz="1400" b="1" dirty="0" smtClean="0">
              <a:cs typeface="B Nazanin" panose="00000400000000000000" pitchFamily="2" charset="-78"/>
            </a:rPr>
            <a:t>به سازمان امور مالیاتی کشور یا شرکت معتمد</a:t>
          </a:r>
          <a:endParaRPr lang="en-US" sz="1400" b="1" dirty="0">
            <a:cs typeface="B Nazanin" panose="00000400000000000000" pitchFamily="2" charset="-78"/>
          </a:endParaRPr>
        </a:p>
      </dgm:t>
    </dgm:pt>
    <dgm:pt modelId="{8A2ED5B6-C903-4DEC-8DBE-D2221A112A7A}" type="parTrans" cxnId="{571FBA32-A3F3-4168-BF9A-DB5523E467E5}">
      <dgm:prSet/>
      <dgm:spPr/>
      <dgm:t>
        <a:bodyPr/>
        <a:lstStyle/>
        <a:p>
          <a:endParaRPr lang="en-US" sz="1800"/>
        </a:p>
      </dgm:t>
    </dgm:pt>
    <dgm:pt modelId="{269DF8D8-619C-4826-9460-990E476586E0}" type="sibTrans" cxnId="{571FBA32-A3F3-4168-BF9A-DB5523E467E5}">
      <dgm:prSet/>
      <dgm:spPr/>
      <dgm:t>
        <a:bodyPr/>
        <a:lstStyle/>
        <a:p>
          <a:endParaRPr lang="en-US" sz="1800"/>
        </a:p>
      </dgm:t>
    </dgm:pt>
    <dgm:pt modelId="{48F42760-09A2-4D9B-A4FD-0D3B1949F97B}">
      <dgm:prSet phldrT="[Text]" custT="1"/>
      <dgm:spPr/>
      <dgm:t>
        <a:bodyPr/>
        <a:lstStyle/>
        <a:p>
          <a:pPr algn="just" rtl="1"/>
          <a:r>
            <a:rPr lang="fa-IR" sz="1400" b="1" dirty="0" smtClean="0">
              <a:cs typeface="B Nazanin" panose="00000400000000000000" pitchFamily="2" charset="-78"/>
            </a:rPr>
            <a:t>اعلام تغییر شغل، محل فعالیت، تغییر مالکیت یا اجاره واحد کسب و کار </a:t>
          </a:r>
          <a:r>
            <a:rPr lang="fa-IR" sz="1400" b="1" dirty="0" smtClean="0">
              <a:solidFill>
                <a:srgbClr val="C00000"/>
              </a:solidFill>
              <a:cs typeface="B Nazanin" panose="00000400000000000000" pitchFamily="2" charset="-78"/>
            </a:rPr>
            <a:t>ظرف ده روز از طریق کارپوشه </a:t>
          </a:r>
          <a:r>
            <a:rPr lang="fa-IR" sz="1400" b="1" dirty="0" smtClean="0">
              <a:cs typeface="B Nazanin" panose="00000400000000000000" pitchFamily="2" charset="-78"/>
            </a:rPr>
            <a:t>به سازمان امور مالیاتی کشور یا شرکت معتمد</a:t>
          </a:r>
          <a:endParaRPr lang="en-US" sz="1400" b="1" dirty="0">
            <a:cs typeface="B Nazanin" panose="00000400000000000000" pitchFamily="2" charset="-78"/>
          </a:endParaRPr>
        </a:p>
      </dgm:t>
    </dgm:pt>
    <dgm:pt modelId="{050769CA-3842-4AB1-A2CD-ACEA0BC10200}" type="parTrans" cxnId="{C7B03181-26BB-4AA1-AB5E-20CB29051986}">
      <dgm:prSet/>
      <dgm:spPr/>
      <dgm:t>
        <a:bodyPr/>
        <a:lstStyle/>
        <a:p>
          <a:endParaRPr lang="en-US" sz="1800"/>
        </a:p>
      </dgm:t>
    </dgm:pt>
    <dgm:pt modelId="{71969944-607E-4108-8F2D-043FBF319403}" type="sibTrans" cxnId="{C7B03181-26BB-4AA1-AB5E-20CB29051986}">
      <dgm:prSet/>
      <dgm:spPr/>
      <dgm:t>
        <a:bodyPr/>
        <a:lstStyle/>
        <a:p>
          <a:endParaRPr lang="en-US" sz="1800"/>
        </a:p>
      </dgm:t>
    </dgm:pt>
    <dgm:pt modelId="{5734A4DE-DE02-418E-A3A4-D6947FCE3AAA}" type="pres">
      <dgm:prSet presAssocID="{DAEAC970-DAD1-490B-AA6D-ACBD1856F706}" presName="Name0" presStyleCnt="0">
        <dgm:presLayoutVars>
          <dgm:chMax/>
          <dgm:chPref val="3"/>
          <dgm:dir/>
          <dgm:animOne val="branch"/>
          <dgm:animLvl val="lvl"/>
        </dgm:presLayoutVars>
      </dgm:prSet>
      <dgm:spPr/>
      <dgm:t>
        <a:bodyPr/>
        <a:lstStyle/>
        <a:p>
          <a:endParaRPr lang="en-US"/>
        </a:p>
      </dgm:t>
    </dgm:pt>
    <dgm:pt modelId="{1364151A-89F9-4456-A282-D12096167C7C}" type="pres">
      <dgm:prSet presAssocID="{3DC9E317-260D-46D2-ACAF-A258CCBF4D07}" presName="composite" presStyleCnt="0"/>
      <dgm:spPr/>
      <dgm:t>
        <a:bodyPr/>
        <a:lstStyle/>
        <a:p>
          <a:endParaRPr lang="en-US"/>
        </a:p>
      </dgm:t>
    </dgm:pt>
    <dgm:pt modelId="{2CD3A0D2-1400-494E-AA79-FCAC24F5C4F1}" type="pres">
      <dgm:prSet presAssocID="{3DC9E317-260D-46D2-ACAF-A258CCBF4D07}" presName="FirstChild" presStyleLbl="revTx" presStyleIdx="0" presStyleCnt="10">
        <dgm:presLayoutVars>
          <dgm:chMax val="0"/>
          <dgm:chPref val="0"/>
          <dgm:bulletEnabled val="1"/>
        </dgm:presLayoutVars>
      </dgm:prSet>
      <dgm:spPr/>
      <dgm:t>
        <a:bodyPr/>
        <a:lstStyle/>
        <a:p>
          <a:endParaRPr lang="en-US"/>
        </a:p>
      </dgm:t>
    </dgm:pt>
    <dgm:pt modelId="{8CC36E9D-31CB-48BE-84FC-3D37F8F4C3E8}" type="pres">
      <dgm:prSet presAssocID="{3DC9E317-260D-46D2-ACAF-A258CCBF4D07}" presName="Parent" presStyleLbl="alignNode1" presStyleIdx="0" presStyleCnt="5" custLinFactX="100000" custLinFactNeighborX="184204">
        <dgm:presLayoutVars>
          <dgm:chMax val="3"/>
          <dgm:chPref val="3"/>
          <dgm:bulletEnabled val="1"/>
        </dgm:presLayoutVars>
      </dgm:prSet>
      <dgm:spPr/>
      <dgm:t>
        <a:bodyPr/>
        <a:lstStyle/>
        <a:p>
          <a:endParaRPr lang="en-US"/>
        </a:p>
      </dgm:t>
    </dgm:pt>
    <dgm:pt modelId="{23938281-63E6-4D22-8AE0-0C0A88F921B4}" type="pres">
      <dgm:prSet presAssocID="{3DC9E317-260D-46D2-ACAF-A258CCBF4D07}" presName="Accent" presStyleLbl="parChTrans1D1" presStyleIdx="0" presStyleCnt="5" custLinFactNeighborY="32153"/>
      <dgm:spPr/>
      <dgm:t>
        <a:bodyPr/>
        <a:lstStyle/>
        <a:p>
          <a:endParaRPr lang="en-US"/>
        </a:p>
      </dgm:t>
    </dgm:pt>
    <dgm:pt modelId="{C1909142-2D57-4B8D-B0FA-A5D7CFF62612}" type="pres">
      <dgm:prSet presAssocID="{3DC9E317-260D-46D2-ACAF-A258CCBF4D07}" presName="Child" presStyleLbl="revTx" presStyleIdx="1" presStyleCnt="10" custScaleY="132203" custLinFactY="9660" custLinFactNeighborY="100000">
        <dgm:presLayoutVars>
          <dgm:chMax val="0"/>
          <dgm:chPref val="0"/>
          <dgm:bulletEnabled val="1"/>
        </dgm:presLayoutVars>
      </dgm:prSet>
      <dgm:spPr/>
      <dgm:t>
        <a:bodyPr/>
        <a:lstStyle/>
        <a:p>
          <a:endParaRPr lang="en-US"/>
        </a:p>
      </dgm:t>
    </dgm:pt>
    <dgm:pt modelId="{BE31B860-938D-4C04-8728-8C8634FEF362}" type="pres">
      <dgm:prSet presAssocID="{C02C4E82-FE1E-4D89-AC2B-834ADA3A18FC}" presName="sibTrans" presStyleCnt="0"/>
      <dgm:spPr/>
      <dgm:t>
        <a:bodyPr/>
        <a:lstStyle/>
        <a:p>
          <a:endParaRPr lang="en-US"/>
        </a:p>
      </dgm:t>
    </dgm:pt>
    <dgm:pt modelId="{F9614EF4-BC0B-4331-ADFB-0933B195F041}" type="pres">
      <dgm:prSet presAssocID="{1AB1CD73-3516-4CDF-B4BF-6B83719CA767}" presName="composite" presStyleCnt="0"/>
      <dgm:spPr/>
      <dgm:t>
        <a:bodyPr/>
        <a:lstStyle/>
        <a:p>
          <a:endParaRPr lang="en-US"/>
        </a:p>
      </dgm:t>
    </dgm:pt>
    <dgm:pt modelId="{30AD3888-66F0-4A86-9AD2-2056A99CCB10}" type="pres">
      <dgm:prSet presAssocID="{1AB1CD73-3516-4CDF-B4BF-6B83719CA767}" presName="FirstChild" presStyleLbl="revTx" presStyleIdx="2" presStyleCnt="10" custLinFactNeighborY="6064">
        <dgm:presLayoutVars>
          <dgm:chMax val="0"/>
          <dgm:chPref val="0"/>
          <dgm:bulletEnabled val="1"/>
        </dgm:presLayoutVars>
      </dgm:prSet>
      <dgm:spPr/>
      <dgm:t>
        <a:bodyPr/>
        <a:lstStyle/>
        <a:p>
          <a:endParaRPr lang="en-US"/>
        </a:p>
      </dgm:t>
    </dgm:pt>
    <dgm:pt modelId="{F6FC88B7-ABF3-4357-8C3D-ED4C2A70C3AA}" type="pres">
      <dgm:prSet presAssocID="{1AB1CD73-3516-4CDF-B4BF-6B83719CA767}" presName="Parent" presStyleLbl="alignNode1" presStyleIdx="1" presStyleCnt="5" custScaleY="77707" custLinFactX="100000" custLinFactNeighborX="186361" custLinFactNeighborY="51495">
        <dgm:presLayoutVars>
          <dgm:chMax val="3"/>
          <dgm:chPref val="3"/>
          <dgm:bulletEnabled val="1"/>
        </dgm:presLayoutVars>
      </dgm:prSet>
      <dgm:spPr/>
      <dgm:t>
        <a:bodyPr/>
        <a:lstStyle/>
        <a:p>
          <a:endParaRPr lang="en-US"/>
        </a:p>
      </dgm:t>
    </dgm:pt>
    <dgm:pt modelId="{E9DCFC51-5E8A-4710-84CF-B555F17D5132}" type="pres">
      <dgm:prSet presAssocID="{1AB1CD73-3516-4CDF-B4BF-6B83719CA767}" presName="Accent" presStyleLbl="parChTrans1D1" presStyleIdx="1" presStyleCnt="5" custLinFactY="63940" custLinFactNeighborY="100000"/>
      <dgm:spPr/>
      <dgm:t>
        <a:bodyPr/>
        <a:lstStyle/>
        <a:p>
          <a:endParaRPr lang="en-US"/>
        </a:p>
      </dgm:t>
    </dgm:pt>
    <dgm:pt modelId="{0FD6F0DD-B781-44D8-A59A-0C7DD30628C1}" type="pres">
      <dgm:prSet presAssocID="{1AB1CD73-3516-4CDF-B4BF-6B83719CA767}" presName="Child" presStyleLbl="revTx" presStyleIdx="3" presStyleCnt="10" custScaleY="53605" custLinFactY="15453" custLinFactNeighborY="100000">
        <dgm:presLayoutVars>
          <dgm:chMax val="0"/>
          <dgm:chPref val="0"/>
          <dgm:bulletEnabled val="1"/>
        </dgm:presLayoutVars>
      </dgm:prSet>
      <dgm:spPr/>
      <dgm:t>
        <a:bodyPr/>
        <a:lstStyle/>
        <a:p>
          <a:endParaRPr lang="en-US"/>
        </a:p>
      </dgm:t>
    </dgm:pt>
    <dgm:pt modelId="{25C4C0AB-01EF-4D6A-B32F-72E8D3735ADF}" type="pres">
      <dgm:prSet presAssocID="{57026A56-7796-4F02-8DA7-B74C2C603B1A}" presName="sibTrans" presStyleCnt="0"/>
      <dgm:spPr/>
      <dgm:t>
        <a:bodyPr/>
        <a:lstStyle/>
        <a:p>
          <a:endParaRPr lang="en-US"/>
        </a:p>
      </dgm:t>
    </dgm:pt>
    <dgm:pt modelId="{09C6A47E-51AF-4047-956A-070DA19C7142}" type="pres">
      <dgm:prSet presAssocID="{DD0F59C6-BF4E-48DF-AB21-2AD781A55F0B}" presName="composite" presStyleCnt="0"/>
      <dgm:spPr/>
      <dgm:t>
        <a:bodyPr/>
        <a:lstStyle/>
        <a:p>
          <a:endParaRPr lang="en-US"/>
        </a:p>
      </dgm:t>
    </dgm:pt>
    <dgm:pt modelId="{AA018884-9F06-4870-9E5E-4BAE79E6500E}" type="pres">
      <dgm:prSet presAssocID="{DD0F59C6-BF4E-48DF-AB21-2AD781A55F0B}" presName="FirstChild" presStyleLbl="revTx" presStyleIdx="4" presStyleCnt="10" custLinFactNeighborY="10576">
        <dgm:presLayoutVars>
          <dgm:chMax val="0"/>
          <dgm:chPref val="0"/>
          <dgm:bulletEnabled val="1"/>
        </dgm:presLayoutVars>
      </dgm:prSet>
      <dgm:spPr/>
      <dgm:t>
        <a:bodyPr/>
        <a:lstStyle/>
        <a:p>
          <a:endParaRPr lang="en-US"/>
        </a:p>
      </dgm:t>
    </dgm:pt>
    <dgm:pt modelId="{F0DB7C63-3932-4191-BD6A-952A677CBACB}" type="pres">
      <dgm:prSet presAssocID="{DD0F59C6-BF4E-48DF-AB21-2AD781A55F0B}" presName="Parent" presStyleLbl="alignNode1" presStyleIdx="2" presStyleCnt="5" custScaleY="68034" custLinFactX="100000" custLinFactNeighborX="183772" custLinFactNeighborY="19696">
        <dgm:presLayoutVars>
          <dgm:chMax val="3"/>
          <dgm:chPref val="3"/>
          <dgm:bulletEnabled val="1"/>
        </dgm:presLayoutVars>
      </dgm:prSet>
      <dgm:spPr/>
      <dgm:t>
        <a:bodyPr/>
        <a:lstStyle/>
        <a:p>
          <a:endParaRPr lang="en-US"/>
        </a:p>
      </dgm:t>
    </dgm:pt>
    <dgm:pt modelId="{69484B41-6A4D-414B-BF12-36C2D41D257D}" type="pres">
      <dgm:prSet presAssocID="{DD0F59C6-BF4E-48DF-AB21-2AD781A55F0B}" presName="Accent" presStyleLbl="parChTrans1D1" presStyleIdx="2" presStyleCnt="5" custLinFactY="100000" custLinFactNeighborY="122300"/>
      <dgm:spPr/>
      <dgm:t>
        <a:bodyPr/>
        <a:lstStyle/>
        <a:p>
          <a:endParaRPr lang="en-US"/>
        </a:p>
      </dgm:t>
    </dgm:pt>
    <dgm:pt modelId="{0A9D3445-DF7F-4B92-88C0-478A5CD0A5B6}" type="pres">
      <dgm:prSet presAssocID="{DD0F59C6-BF4E-48DF-AB21-2AD781A55F0B}" presName="Child" presStyleLbl="revTx" presStyleIdx="5" presStyleCnt="10" custScaleY="89937" custLinFactY="14947" custLinFactNeighborY="100000">
        <dgm:presLayoutVars>
          <dgm:chMax val="0"/>
          <dgm:chPref val="0"/>
          <dgm:bulletEnabled val="1"/>
        </dgm:presLayoutVars>
      </dgm:prSet>
      <dgm:spPr/>
      <dgm:t>
        <a:bodyPr/>
        <a:lstStyle/>
        <a:p>
          <a:endParaRPr lang="en-US"/>
        </a:p>
      </dgm:t>
    </dgm:pt>
    <dgm:pt modelId="{09EE006D-55EC-478F-9870-FA7119E6965C}" type="pres">
      <dgm:prSet presAssocID="{03096895-1AC8-42A4-A08A-E373790EAD44}" presName="sibTrans" presStyleCnt="0"/>
      <dgm:spPr/>
      <dgm:t>
        <a:bodyPr/>
        <a:lstStyle/>
        <a:p>
          <a:endParaRPr lang="en-US"/>
        </a:p>
      </dgm:t>
    </dgm:pt>
    <dgm:pt modelId="{0463C9C2-9FC8-4017-88A9-D5C7C80FF1C8}" type="pres">
      <dgm:prSet presAssocID="{6BB66615-9300-48D4-8A5F-9DD868F650D4}" presName="composite" presStyleCnt="0"/>
      <dgm:spPr/>
      <dgm:t>
        <a:bodyPr/>
        <a:lstStyle/>
        <a:p>
          <a:endParaRPr lang="en-US"/>
        </a:p>
      </dgm:t>
    </dgm:pt>
    <dgm:pt modelId="{AA50D0ED-B778-4D62-B87F-CF68D5A5A856}" type="pres">
      <dgm:prSet presAssocID="{6BB66615-9300-48D4-8A5F-9DD868F650D4}" presName="FirstChild" presStyleLbl="revTx" presStyleIdx="6" presStyleCnt="10" custLinFactNeighborY="17595">
        <dgm:presLayoutVars>
          <dgm:chMax val="0"/>
          <dgm:chPref val="0"/>
          <dgm:bulletEnabled val="1"/>
        </dgm:presLayoutVars>
      </dgm:prSet>
      <dgm:spPr/>
      <dgm:t>
        <a:bodyPr/>
        <a:lstStyle/>
        <a:p>
          <a:endParaRPr lang="en-US"/>
        </a:p>
      </dgm:t>
    </dgm:pt>
    <dgm:pt modelId="{AD12822C-86EA-4B70-9400-58B210B8C562}" type="pres">
      <dgm:prSet presAssocID="{6BB66615-9300-48D4-8A5F-9DD868F650D4}" presName="Parent" presStyleLbl="alignNode1" presStyleIdx="3" presStyleCnt="5" custLinFactX="100000" custLinFactNeighborX="183772" custLinFactNeighborY="17595">
        <dgm:presLayoutVars>
          <dgm:chMax val="3"/>
          <dgm:chPref val="3"/>
          <dgm:bulletEnabled val="1"/>
        </dgm:presLayoutVars>
      </dgm:prSet>
      <dgm:spPr/>
      <dgm:t>
        <a:bodyPr/>
        <a:lstStyle/>
        <a:p>
          <a:endParaRPr lang="en-US"/>
        </a:p>
      </dgm:t>
    </dgm:pt>
    <dgm:pt modelId="{F0CAB0D6-B7E6-46F2-A11F-80E3A0F82E1A}" type="pres">
      <dgm:prSet presAssocID="{6BB66615-9300-48D4-8A5F-9DD868F650D4}" presName="Accent" presStyleLbl="parChTrans1D1" presStyleIdx="3" presStyleCnt="5" custLinFactY="92918" custLinFactNeighborY="100000"/>
      <dgm:spPr/>
      <dgm:t>
        <a:bodyPr/>
        <a:lstStyle/>
        <a:p>
          <a:endParaRPr lang="en-US"/>
        </a:p>
      </dgm:t>
    </dgm:pt>
    <dgm:pt modelId="{F7A9E125-AEC8-49D4-99CC-5EE44CE3DC7F}" type="pres">
      <dgm:prSet presAssocID="{6BB66615-9300-48D4-8A5F-9DD868F650D4}" presName="Child" presStyleLbl="revTx" presStyleIdx="7" presStyleCnt="10" custLinFactY="11987" custLinFactNeighborY="100000">
        <dgm:presLayoutVars>
          <dgm:chMax val="0"/>
          <dgm:chPref val="0"/>
          <dgm:bulletEnabled val="1"/>
        </dgm:presLayoutVars>
      </dgm:prSet>
      <dgm:spPr/>
      <dgm:t>
        <a:bodyPr/>
        <a:lstStyle/>
        <a:p>
          <a:endParaRPr lang="en-US"/>
        </a:p>
      </dgm:t>
    </dgm:pt>
    <dgm:pt modelId="{522A1988-A438-4969-B675-ED6F9582AE08}" type="pres">
      <dgm:prSet presAssocID="{B0AF8D0B-BEDA-4215-84AC-C4D1B17FED1A}" presName="sibTrans" presStyleCnt="0"/>
      <dgm:spPr/>
      <dgm:t>
        <a:bodyPr/>
        <a:lstStyle/>
        <a:p>
          <a:endParaRPr lang="en-US"/>
        </a:p>
      </dgm:t>
    </dgm:pt>
    <dgm:pt modelId="{624A90E3-80E6-4964-ABA9-CCB282DB8E7C}" type="pres">
      <dgm:prSet presAssocID="{A5E17BA4-F88D-47CC-93C8-326AE891C27B}" presName="composite" presStyleCnt="0"/>
      <dgm:spPr/>
      <dgm:t>
        <a:bodyPr/>
        <a:lstStyle/>
        <a:p>
          <a:endParaRPr lang="en-US"/>
        </a:p>
      </dgm:t>
    </dgm:pt>
    <dgm:pt modelId="{24CC3A45-20FD-4F03-903B-C92B00F5FCE1}" type="pres">
      <dgm:prSet presAssocID="{A5E17BA4-F88D-47CC-93C8-326AE891C27B}" presName="FirstChild" presStyleLbl="revTx" presStyleIdx="8" presStyleCnt="10">
        <dgm:presLayoutVars>
          <dgm:chMax val="0"/>
          <dgm:chPref val="0"/>
          <dgm:bulletEnabled val="1"/>
        </dgm:presLayoutVars>
      </dgm:prSet>
      <dgm:spPr/>
      <dgm:t>
        <a:bodyPr/>
        <a:lstStyle/>
        <a:p>
          <a:endParaRPr lang="en-US"/>
        </a:p>
      </dgm:t>
    </dgm:pt>
    <dgm:pt modelId="{6125E4D5-23DE-47EA-85CE-3A0169FF8473}" type="pres">
      <dgm:prSet presAssocID="{A5E17BA4-F88D-47CC-93C8-326AE891C27B}" presName="Parent" presStyleLbl="alignNode1" presStyleIdx="4" presStyleCnt="5" custLinFactX="100000" custLinFactNeighborX="183772" custLinFactNeighborY="1232">
        <dgm:presLayoutVars>
          <dgm:chMax val="3"/>
          <dgm:chPref val="3"/>
          <dgm:bulletEnabled val="1"/>
        </dgm:presLayoutVars>
      </dgm:prSet>
      <dgm:spPr/>
      <dgm:t>
        <a:bodyPr/>
        <a:lstStyle/>
        <a:p>
          <a:endParaRPr lang="en-US"/>
        </a:p>
      </dgm:t>
    </dgm:pt>
    <dgm:pt modelId="{F6AF6E68-BBB3-4445-84CA-74672697BFA5}" type="pres">
      <dgm:prSet presAssocID="{A5E17BA4-F88D-47CC-93C8-326AE891C27B}" presName="Accent" presStyleLbl="parChTrans1D1" presStyleIdx="4" presStyleCnt="5"/>
      <dgm:spPr/>
      <dgm:t>
        <a:bodyPr/>
        <a:lstStyle/>
        <a:p>
          <a:endParaRPr lang="en-US"/>
        </a:p>
      </dgm:t>
    </dgm:pt>
    <dgm:pt modelId="{CD98B4B7-6A4C-42FD-829C-0A2B5FB38541}" type="pres">
      <dgm:prSet presAssocID="{A5E17BA4-F88D-47CC-93C8-326AE891C27B}" presName="Child" presStyleLbl="revTx" presStyleIdx="9" presStyleCnt="10" custScaleY="51316" custLinFactNeighborY="3232">
        <dgm:presLayoutVars>
          <dgm:chMax val="0"/>
          <dgm:chPref val="0"/>
          <dgm:bulletEnabled val="1"/>
        </dgm:presLayoutVars>
      </dgm:prSet>
      <dgm:spPr/>
      <dgm:t>
        <a:bodyPr/>
        <a:lstStyle/>
        <a:p>
          <a:endParaRPr lang="en-US"/>
        </a:p>
      </dgm:t>
    </dgm:pt>
  </dgm:ptLst>
  <dgm:cxnLst>
    <dgm:cxn modelId="{F416F805-D350-4EB6-AA44-FCE3B5F7852B}" srcId="{DAEAC970-DAD1-490B-AA6D-ACBD1856F706}" destId="{DD0F59C6-BF4E-48DF-AB21-2AD781A55F0B}" srcOrd="2" destOrd="0" parTransId="{0BAC63D4-847C-4DB8-8DF8-45203692053E}" sibTransId="{03096895-1AC8-42A4-A08A-E373790EAD44}"/>
    <dgm:cxn modelId="{86442646-032F-49A9-9B12-C75EFA9CFAC0}" srcId="{6BB66615-9300-48D4-8A5F-9DD868F650D4}" destId="{DFBE131D-B781-4C58-A822-AFB6E044338D}" srcOrd="0" destOrd="0" parTransId="{202BAD6E-5F6C-48B3-8BC6-814DE9690D43}" sibTransId="{F92098F2-6ED3-4226-B504-1E6DC42224B9}"/>
    <dgm:cxn modelId="{8FCCEB85-D69E-4208-B14C-C7C2BECF2837}" type="presOf" srcId="{6EFA4D69-1B5B-43A3-B388-A4F548D3EBD8}" destId="{C1909142-2D57-4B8D-B0FA-A5D7CFF62612}" srcOrd="0" destOrd="0" presId="urn:microsoft.com/office/officeart/2011/layout/TabList"/>
    <dgm:cxn modelId="{0D831F18-EE57-4C79-81F9-809D8824CEB3}" type="presOf" srcId="{A5E17BA4-F88D-47CC-93C8-326AE891C27B}" destId="{6125E4D5-23DE-47EA-85CE-3A0169FF8473}" srcOrd="0" destOrd="0" presId="urn:microsoft.com/office/officeart/2011/layout/TabList"/>
    <dgm:cxn modelId="{9CCABB3C-77D0-40EA-8B2A-38B66A9B13D0}" srcId="{DAEAC970-DAD1-490B-AA6D-ACBD1856F706}" destId="{A5E17BA4-F88D-47CC-93C8-326AE891C27B}" srcOrd="4" destOrd="0" parTransId="{3E1DC475-BDCF-4416-BEDE-41898794A161}" sibTransId="{333F9E23-04A8-42AA-B19C-60BB51DB8722}"/>
    <dgm:cxn modelId="{B156DDBD-FA01-4BED-8EEC-A68ADB57F097}" type="presOf" srcId="{DD0F59C6-BF4E-48DF-AB21-2AD781A55F0B}" destId="{F0DB7C63-3932-4191-BD6A-952A677CBACB}" srcOrd="0" destOrd="0" presId="urn:microsoft.com/office/officeart/2011/layout/TabList"/>
    <dgm:cxn modelId="{29F9D5BE-1F56-4037-A398-695F2CA8DE0E}" type="presOf" srcId="{1AB1CD73-3516-4CDF-B4BF-6B83719CA767}" destId="{F6FC88B7-ABF3-4357-8C3D-ED4C2A70C3AA}" srcOrd="0" destOrd="0" presId="urn:microsoft.com/office/officeart/2011/layout/TabList"/>
    <dgm:cxn modelId="{B272FC5F-A0B7-40D8-B638-E47C796E2A2D}" srcId="{DAEAC970-DAD1-490B-AA6D-ACBD1856F706}" destId="{6BB66615-9300-48D4-8A5F-9DD868F650D4}" srcOrd="3" destOrd="0" parTransId="{C6AE7357-822A-4B37-B33A-1A8DB51F12D3}" sibTransId="{B0AF8D0B-BEDA-4215-84AC-C4D1B17FED1A}"/>
    <dgm:cxn modelId="{64E78C39-6037-4F4D-911E-D04535DD9B15}" type="presOf" srcId="{76C5B165-4C35-4EBC-9C6E-5D644A28BB18}" destId="{AA018884-9F06-4870-9E5E-4BAE79E6500E}" srcOrd="0" destOrd="0" presId="urn:microsoft.com/office/officeart/2011/layout/TabList"/>
    <dgm:cxn modelId="{37857155-8A5E-4AF8-8F4B-D607B0E089AC}" type="presOf" srcId="{48F42760-09A2-4D9B-A4FD-0D3B1949F97B}" destId="{CD98B4B7-6A4C-42FD-829C-0A2B5FB38541}" srcOrd="0" destOrd="0" presId="urn:microsoft.com/office/officeart/2011/layout/TabList"/>
    <dgm:cxn modelId="{C5531ED7-F91E-44A6-94FD-9D4C9C815BF0}" srcId="{1AB1CD73-3516-4CDF-B4BF-6B83719CA767}" destId="{C0E0C8FC-B916-4730-B933-CA3328989492}" srcOrd="1" destOrd="0" parTransId="{11D78224-13D2-425A-853E-18A126BC113A}" sibTransId="{243FD416-4527-4100-A2F1-868C7DB53600}"/>
    <dgm:cxn modelId="{59B10BCE-F6C8-4314-9143-F0AE475796D3}" srcId="{DAEAC970-DAD1-490B-AA6D-ACBD1856F706}" destId="{1AB1CD73-3516-4CDF-B4BF-6B83719CA767}" srcOrd="1" destOrd="0" parTransId="{37B71D95-0A0F-42AD-8F65-B621EF4440E3}" sibTransId="{57026A56-7796-4F02-8DA7-B74C2C603B1A}"/>
    <dgm:cxn modelId="{18B1D03A-D207-43E8-B15A-255AA914067D}" srcId="{3DC9E317-260D-46D2-ACAF-A258CCBF4D07}" destId="{6EFA4D69-1B5B-43A3-B388-A4F548D3EBD8}" srcOrd="1" destOrd="0" parTransId="{88BC6609-C1AC-461C-A725-8564D44E545C}" sibTransId="{937AF213-58A6-4A79-9481-2D0C61E8BA5F}"/>
    <dgm:cxn modelId="{53B75E10-7F00-482E-AE71-130556206243}" type="presOf" srcId="{3D3C2D9A-3497-4865-9FC8-05E03584C9B6}" destId="{C1909142-2D57-4B8D-B0FA-A5D7CFF62612}" srcOrd="0" destOrd="2" presId="urn:microsoft.com/office/officeart/2011/layout/TabList"/>
    <dgm:cxn modelId="{A3940272-B4D8-496F-A6CE-3B69C2E1B973}" type="presOf" srcId="{B368814F-3C74-43ED-BC38-332D2F0B2348}" destId="{2CD3A0D2-1400-494E-AA79-FCAC24F5C4F1}" srcOrd="0" destOrd="0" presId="urn:microsoft.com/office/officeart/2011/layout/TabList"/>
    <dgm:cxn modelId="{4E83C1A8-7CE3-4791-A74E-632B42DA44C4}" srcId="{1AB1CD73-3516-4CDF-B4BF-6B83719CA767}" destId="{896FE052-E5E8-437B-8C28-67AD47F60A08}" srcOrd="0" destOrd="0" parTransId="{2635F5B3-6B9F-445A-9633-86CBE4BF990C}" sibTransId="{B880343C-77CC-4173-8DEB-CCA5D58D6221}"/>
    <dgm:cxn modelId="{FEF3BFF2-AED0-47A2-AFEA-6D459DDCEF5C}" srcId="{3DC9E317-260D-46D2-ACAF-A258CCBF4D07}" destId="{1BA6B067-80FB-427F-A561-726334E458A5}" srcOrd="2" destOrd="0" parTransId="{2F680E41-3272-472C-AA47-E854DE82BD42}" sibTransId="{763E1BD9-9ADC-4D2F-A6C9-5EFD27A12F99}"/>
    <dgm:cxn modelId="{C7B03181-26BB-4AA1-AB5E-20CB29051986}" srcId="{A5E17BA4-F88D-47CC-93C8-326AE891C27B}" destId="{48F42760-09A2-4D9B-A4FD-0D3B1949F97B}" srcOrd="1" destOrd="0" parTransId="{050769CA-3842-4AB1-A2CD-ACEA0BC10200}" sibTransId="{71969944-607E-4108-8F2D-043FBF319403}"/>
    <dgm:cxn modelId="{68812FA6-A97B-4579-8E8D-D217A73896EB}" srcId="{DD0F59C6-BF4E-48DF-AB21-2AD781A55F0B}" destId="{76C5B165-4C35-4EBC-9C6E-5D644A28BB18}" srcOrd="0" destOrd="0" parTransId="{F8E0A626-70F5-4040-BF3D-202A95A79321}" sibTransId="{8E1B93B8-C8B6-4850-AD8A-4A1E5C181248}"/>
    <dgm:cxn modelId="{D773FF89-B035-4899-A9EE-E65D154C5F8A}" srcId="{DAEAC970-DAD1-490B-AA6D-ACBD1856F706}" destId="{3DC9E317-260D-46D2-ACAF-A258CCBF4D07}" srcOrd="0" destOrd="0" parTransId="{95A04574-C95F-497F-A386-5ACD13280B36}" sibTransId="{C02C4E82-FE1E-4D89-AC2B-834ADA3A18FC}"/>
    <dgm:cxn modelId="{30C65C06-90EB-4907-BF9D-1B3B587EE73F}" type="presOf" srcId="{896FE052-E5E8-437B-8C28-67AD47F60A08}" destId="{30AD3888-66F0-4A86-9AD2-2056A99CCB10}" srcOrd="0" destOrd="0" presId="urn:microsoft.com/office/officeart/2011/layout/TabList"/>
    <dgm:cxn modelId="{80D46332-850C-4DE1-9CAF-32AA2FE39D0F}" type="presOf" srcId="{6BB66615-9300-48D4-8A5F-9DD868F650D4}" destId="{AD12822C-86EA-4B70-9400-58B210B8C562}" srcOrd="0" destOrd="0" presId="urn:microsoft.com/office/officeart/2011/layout/TabList"/>
    <dgm:cxn modelId="{8898D5E0-9EC5-4175-BF20-0A57BA658D73}" srcId="{A5E17BA4-F88D-47CC-93C8-326AE891C27B}" destId="{C4B08446-226C-49B8-BDDE-A58CE71CE0BA}" srcOrd="0" destOrd="0" parTransId="{60575B55-8DD2-40F9-B6FE-4421A661756F}" sibTransId="{378CC022-7ECB-4B56-A6F0-9570FE4DF68F}"/>
    <dgm:cxn modelId="{AD9973BF-D4B1-46FD-8029-3FF61F069B73}" type="presOf" srcId="{1BA6B067-80FB-427F-A561-726334E458A5}" destId="{C1909142-2D57-4B8D-B0FA-A5D7CFF62612}" srcOrd="0" destOrd="1" presId="urn:microsoft.com/office/officeart/2011/layout/TabList"/>
    <dgm:cxn modelId="{571FBA32-A3F3-4168-BF9A-DB5523E467E5}" srcId="{6BB66615-9300-48D4-8A5F-9DD868F650D4}" destId="{738E7307-3D38-4C8E-8D69-D155EDE67DCF}" srcOrd="1" destOrd="0" parTransId="{8A2ED5B6-C903-4DEC-8DBE-D2221A112A7A}" sibTransId="{269DF8D8-619C-4826-9460-990E476586E0}"/>
    <dgm:cxn modelId="{478DEB6E-511E-43E8-903B-E0B3D447565D}" type="presOf" srcId="{DAEAC970-DAD1-490B-AA6D-ACBD1856F706}" destId="{5734A4DE-DE02-418E-A3A4-D6947FCE3AAA}" srcOrd="0" destOrd="0" presId="urn:microsoft.com/office/officeart/2011/layout/TabList"/>
    <dgm:cxn modelId="{10CF7A15-F17B-4BCA-96A9-DEB86220CF37}" type="presOf" srcId="{C4B08446-226C-49B8-BDDE-A58CE71CE0BA}" destId="{24CC3A45-20FD-4F03-903B-C92B00F5FCE1}" srcOrd="0" destOrd="0" presId="urn:microsoft.com/office/officeart/2011/layout/TabList"/>
    <dgm:cxn modelId="{F012AD6C-1EAC-4F67-A5B6-4DA2162C7FCD}" type="presOf" srcId="{C0E0C8FC-B916-4730-B933-CA3328989492}" destId="{0FD6F0DD-B781-44D8-A59A-0C7DD30628C1}" srcOrd="0" destOrd="0" presId="urn:microsoft.com/office/officeart/2011/layout/TabList"/>
    <dgm:cxn modelId="{F1D42E7E-09BE-4B73-B6BE-125E6F3363C4}" srcId="{3DC9E317-260D-46D2-ACAF-A258CCBF4D07}" destId="{B368814F-3C74-43ED-BC38-332D2F0B2348}" srcOrd="0" destOrd="0" parTransId="{FDCA1B77-6719-4C85-9E11-CEB5720A8142}" sibTransId="{3B7E0916-8A55-48AC-8312-7B4F75E2A1F1}"/>
    <dgm:cxn modelId="{A957E14F-5027-454B-9ACC-9ACD59871D12}" srcId="{DD0F59C6-BF4E-48DF-AB21-2AD781A55F0B}" destId="{B18ED734-8788-44C4-AAFE-A0D2AB4BABAE}" srcOrd="1" destOrd="0" parTransId="{E292E02E-79B3-425E-AA64-ED8C201E650F}" sibTransId="{063DE717-8150-442D-9806-8EF58E886E40}"/>
    <dgm:cxn modelId="{67F0DA91-AA4F-4487-8D02-B5456EC20352}" type="presOf" srcId="{B18ED734-8788-44C4-AAFE-A0D2AB4BABAE}" destId="{0A9D3445-DF7F-4B92-88C0-478A5CD0A5B6}" srcOrd="0" destOrd="0" presId="urn:microsoft.com/office/officeart/2011/layout/TabList"/>
    <dgm:cxn modelId="{A8306DF5-3218-4725-B634-64C578248872}" type="presOf" srcId="{738E7307-3D38-4C8E-8D69-D155EDE67DCF}" destId="{F7A9E125-AEC8-49D4-99CC-5EE44CE3DC7F}" srcOrd="0" destOrd="0" presId="urn:microsoft.com/office/officeart/2011/layout/TabList"/>
    <dgm:cxn modelId="{321DED65-A1A9-410E-8079-C190F828D366}" type="presOf" srcId="{DFBE131D-B781-4C58-A822-AFB6E044338D}" destId="{AA50D0ED-B778-4D62-B87F-CF68D5A5A856}" srcOrd="0" destOrd="0" presId="urn:microsoft.com/office/officeart/2011/layout/TabList"/>
    <dgm:cxn modelId="{06D4435A-8102-45CA-9636-D4E0D1F325F2}" srcId="{3DC9E317-260D-46D2-ACAF-A258CCBF4D07}" destId="{3D3C2D9A-3497-4865-9FC8-05E03584C9B6}" srcOrd="3" destOrd="0" parTransId="{3F2AAE0F-C23B-48B2-B5D8-C12D86A74556}" sibTransId="{584D99E4-88BE-4504-BF6D-B29DFADF3759}"/>
    <dgm:cxn modelId="{3F369127-A19B-4093-91C4-C324976C175E}" type="presOf" srcId="{3DC9E317-260D-46D2-ACAF-A258CCBF4D07}" destId="{8CC36E9D-31CB-48BE-84FC-3D37F8F4C3E8}" srcOrd="0" destOrd="0" presId="urn:microsoft.com/office/officeart/2011/layout/TabList"/>
    <dgm:cxn modelId="{63B02823-FAC2-4B01-975B-C166C45194AC}" type="presParOf" srcId="{5734A4DE-DE02-418E-A3A4-D6947FCE3AAA}" destId="{1364151A-89F9-4456-A282-D12096167C7C}" srcOrd="0" destOrd="0" presId="urn:microsoft.com/office/officeart/2011/layout/TabList"/>
    <dgm:cxn modelId="{7A2B1BAE-F823-494F-9A3C-43BBC6B5D2D1}" type="presParOf" srcId="{1364151A-89F9-4456-A282-D12096167C7C}" destId="{2CD3A0D2-1400-494E-AA79-FCAC24F5C4F1}" srcOrd="0" destOrd="0" presId="urn:microsoft.com/office/officeart/2011/layout/TabList"/>
    <dgm:cxn modelId="{CDF7A3C4-3DA6-4290-A57C-D37E62A16B78}" type="presParOf" srcId="{1364151A-89F9-4456-A282-D12096167C7C}" destId="{8CC36E9D-31CB-48BE-84FC-3D37F8F4C3E8}" srcOrd="1" destOrd="0" presId="urn:microsoft.com/office/officeart/2011/layout/TabList"/>
    <dgm:cxn modelId="{33D39CB7-DFB7-499B-801B-413DC736CADB}" type="presParOf" srcId="{1364151A-89F9-4456-A282-D12096167C7C}" destId="{23938281-63E6-4D22-8AE0-0C0A88F921B4}" srcOrd="2" destOrd="0" presId="urn:microsoft.com/office/officeart/2011/layout/TabList"/>
    <dgm:cxn modelId="{CF0ACB99-ECB1-4E35-B778-C55C8A409D04}" type="presParOf" srcId="{5734A4DE-DE02-418E-A3A4-D6947FCE3AAA}" destId="{C1909142-2D57-4B8D-B0FA-A5D7CFF62612}" srcOrd="1" destOrd="0" presId="urn:microsoft.com/office/officeart/2011/layout/TabList"/>
    <dgm:cxn modelId="{0E79306A-163B-4DFA-8D76-DD4D3987FA93}" type="presParOf" srcId="{5734A4DE-DE02-418E-A3A4-D6947FCE3AAA}" destId="{BE31B860-938D-4C04-8728-8C8634FEF362}" srcOrd="2" destOrd="0" presId="urn:microsoft.com/office/officeart/2011/layout/TabList"/>
    <dgm:cxn modelId="{3AD8C3E7-6755-486A-A5E6-E65D59642EB5}" type="presParOf" srcId="{5734A4DE-DE02-418E-A3A4-D6947FCE3AAA}" destId="{F9614EF4-BC0B-4331-ADFB-0933B195F041}" srcOrd="3" destOrd="0" presId="urn:microsoft.com/office/officeart/2011/layout/TabList"/>
    <dgm:cxn modelId="{F2FD9525-8869-4A55-9312-91809FC93C1F}" type="presParOf" srcId="{F9614EF4-BC0B-4331-ADFB-0933B195F041}" destId="{30AD3888-66F0-4A86-9AD2-2056A99CCB10}" srcOrd="0" destOrd="0" presId="urn:microsoft.com/office/officeart/2011/layout/TabList"/>
    <dgm:cxn modelId="{04077789-588C-4080-9DC6-A9422962EE0B}" type="presParOf" srcId="{F9614EF4-BC0B-4331-ADFB-0933B195F041}" destId="{F6FC88B7-ABF3-4357-8C3D-ED4C2A70C3AA}" srcOrd="1" destOrd="0" presId="urn:microsoft.com/office/officeart/2011/layout/TabList"/>
    <dgm:cxn modelId="{8D314793-026D-421C-A62B-1B15E66A4DD1}" type="presParOf" srcId="{F9614EF4-BC0B-4331-ADFB-0933B195F041}" destId="{E9DCFC51-5E8A-4710-84CF-B555F17D5132}" srcOrd="2" destOrd="0" presId="urn:microsoft.com/office/officeart/2011/layout/TabList"/>
    <dgm:cxn modelId="{186FC0C8-1A87-4550-B9AE-D39C1EC0F9A0}" type="presParOf" srcId="{5734A4DE-DE02-418E-A3A4-D6947FCE3AAA}" destId="{0FD6F0DD-B781-44D8-A59A-0C7DD30628C1}" srcOrd="4" destOrd="0" presId="urn:microsoft.com/office/officeart/2011/layout/TabList"/>
    <dgm:cxn modelId="{6BF2E4F3-1B6A-433F-87BB-7F12DF5B19AC}" type="presParOf" srcId="{5734A4DE-DE02-418E-A3A4-D6947FCE3AAA}" destId="{25C4C0AB-01EF-4D6A-B32F-72E8D3735ADF}" srcOrd="5" destOrd="0" presId="urn:microsoft.com/office/officeart/2011/layout/TabList"/>
    <dgm:cxn modelId="{98DC2142-9310-4249-BB78-7BE366C7DE7E}" type="presParOf" srcId="{5734A4DE-DE02-418E-A3A4-D6947FCE3AAA}" destId="{09C6A47E-51AF-4047-956A-070DA19C7142}" srcOrd="6" destOrd="0" presId="urn:microsoft.com/office/officeart/2011/layout/TabList"/>
    <dgm:cxn modelId="{FA493C5F-EBA1-4F50-A5EC-2321C821D76A}" type="presParOf" srcId="{09C6A47E-51AF-4047-956A-070DA19C7142}" destId="{AA018884-9F06-4870-9E5E-4BAE79E6500E}" srcOrd="0" destOrd="0" presId="urn:microsoft.com/office/officeart/2011/layout/TabList"/>
    <dgm:cxn modelId="{A54959A2-ADC5-462B-BD73-E9BCE61A3669}" type="presParOf" srcId="{09C6A47E-51AF-4047-956A-070DA19C7142}" destId="{F0DB7C63-3932-4191-BD6A-952A677CBACB}" srcOrd="1" destOrd="0" presId="urn:microsoft.com/office/officeart/2011/layout/TabList"/>
    <dgm:cxn modelId="{9D3A258B-04FA-4DE6-9AE7-4B344A6B527D}" type="presParOf" srcId="{09C6A47E-51AF-4047-956A-070DA19C7142}" destId="{69484B41-6A4D-414B-BF12-36C2D41D257D}" srcOrd="2" destOrd="0" presId="urn:microsoft.com/office/officeart/2011/layout/TabList"/>
    <dgm:cxn modelId="{8B5CE2ED-BAB3-4D2B-BDE6-97A32D5805E7}" type="presParOf" srcId="{5734A4DE-DE02-418E-A3A4-D6947FCE3AAA}" destId="{0A9D3445-DF7F-4B92-88C0-478A5CD0A5B6}" srcOrd="7" destOrd="0" presId="urn:microsoft.com/office/officeart/2011/layout/TabList"/>
    <dgm:cxn modelId="{96CDC385-A4FB-465E-B936-CF9142031A4D}" type="presParOf" srcId="{5734A4DE-DE02-418E-A3A4-D6947FCE3AAA}" destId="{09EE006D-55EC-478F-9870-FA7119E6965C}" srcOrd="8" destOrd="0" presId="urn:microsoft.com/office/officeart/2011/layout/TabList"/>
    <dgm:cxn modelId="{E69F0927-F84F-4496-B269-B6C439EC813E}" type="presParOf" srcId="{5734A4DE-DE02-418E-A3A4-D6947FCE3AAA}" destId="{0463C9C2-9FC8-4017-88A9-D5C7C80FF1C8}" srcOrd="9" destOrd="0" presId="urn:microsoft.com/office/officeart/2011/layout/TabList"/>
    <dgm:cxn modelId="{33828508-972E-4A6C-8655-D1B2E2E101D0}" type="presParOf" srcId="{0463C9C2-9FC8-4017-88A9-D5C7C80FF1C8}" destId="{AA50D0ED-B778-4D62-B87F-CF68D5A5A856}" srcOrd="0" destOrd="0" presId="urn:microsoft.com/office/officeart/2011/layout/TabList"/>
    <dgm:cxn modelId="{ED8DCBB5-D21F-4F2E-97F0-817A2013D1EA}" type="presParOf" srcId="{0463C9C2-9FC8-4017-88A9-D5C7C80FF1C8}" destId="{AD12822C-86EA-4B70-9400-58B210B8C562}" srcOrd="1" destOrd="0" presId="urn:microsoft.com/office/officeart/2011/layout/TabList"/>
    <dgm:cxn modelId="{78403898-0A06-4C43-B1C1-753A41A6B4BF}" type="presParOf" srcId="{0463C9C2-9FC8-4017-88A9-D5C7C80FF1C8}" destId="{F0CAB0D6-B7E6-46F2-A11F-80E3A0F82E1A}" srcOrd="2" destOrd="0" presId="urn:microsoft.com/office/officeart/2011/layout/TabList"/>
    <dgm:cxn modelId="{50254A60-FE83-4A1C-B304-2B7FFA52E47A}" type="presParOf" srcId="{5734A4DE-DE02-418E-A3A4-D6947FCE3AAA}" destId="{F7A9E125-AEC8-49D4-99CC-5EE44CE3DC7F}" srcOrd="10" destOrd="0" presId="urn:microsoft.com/office/officeart/2011/layout/TabList"/>
    <dgm:cxn modelId="{00957CE5-1763-4A67-8BE7-232DB1C22BBE}" type="presParOf" srcId="{5734A4DE-DE02-418E-A3A4-D6947FCE3AAA}" destId="{522A1988-A438-4969-B675-ED6F9582AE08}" srcOrd="11" destOrd="0" presId="urn:microsoft.com/office/officeart/2011/layout/TabList"/>
    <dgm:cxn modelId="{A9B6141B-D612-4295-9794-7387F3924BE8}" type="presParOf" srcId="{5734A4DE-DE02-418E-A3A4-D6947FCE3AAA}" destId="{624A90E3-80E6-4964-ABA9-CCB282DB8E7C}" srcOrd="12" destOrd="0" presId="urn:microsoft.com/office/officeart/2011/layout/TabList"/>
    <dgm:cxn modelId="{806A1291-E4C8-48AC-9C52-1F7902D6284A}" type="presParOf" srcId="{624A90E3-80E6-4964-ABA9-CCB282DB8E7C}" destId="{24CC3A45-20FD-4F03-903B-C92B00F5FCE1}" srcOrd="0" destOrd="0" presId="urn:microsoft.com/office/officeart/2011/layout/TabList"/>
    <dgm:cxn modelId="{C1CA0D43-3281-4292-A94B-102912FBD06F}" type="presParOf" srcId="{624A90E3-80E6-4964-ABA9-CCB282DB8E7C}" destId="{6125E4D5-23DE-47EA-85CE-3A0169FF8473}" srcOrd="1" destOrd="0" presId="urn:microsoft.com/office/officeart/2011/layout/TabList"/>
    <dgm:cxn modelId="{B3FD8119-9ADF-435E-82B5-68A660CD4F99}" type="presParOf" srcId="{624A90E3-80E6-4964-ABA9-CCB282DB8E7C}" destId="{F6AF6E68-BBB3-4445-84CA-74672697BFA5}" srcOrd="2" destOrd="0" presId="urn:microsoft.com/office/officeart/2011/layout/TabList"/>
    <dgm:cxn modelId="{5BB5B41C-17C5-4493-BC07-C67FA1F3BE78}" type="presParOf" srcId="{5734A4DE-DE02-418E-A3A4-D6947FCE3AAA}" destId="{CD98B4B7-6A4C-42FD-829C-0A2B5FB38541}" srcOrd="13"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AEAC970-DAD1-490B-AA6D-ACBD1856F706}" type="doc">
      <dgm:prSet loTypeId="urn:microsoft.com/office/officeart/2005/8/layout/hierarchy4" loCatId="list" qsTypeId="urn:microsoft.com/office/officeart/2005/8/quickstyle/simple5" qsCatId="simple" csTypeId="urn:microsoft.com/office/officeart/2005/8/colors/colorful3" csCatId="colorful" phldr="1"/>
      <dgm:spPr/>
      <dgm:t>
        <a:bodyPr/>
        <a:lstStyle/>
        <a:p>
          <a:endParaRPr lang="en-US"/>
        </a:p>
      </dgm:t>
    </dgm:pt>
    <dgm:pt modelId="{3DC9E317-260D-46D2-ACAF-A258CCBF4D07}">
      <dgm:prSet phldrT="[Text]" custT="1"/>
      <dgm:spPr>
        <a:solidFill>
          <a:schemeClr val="tx2">
            <a:lumMod val="75000"/>
          </a:schemeClr>
        </a:solidFill>
      </dgm:spPr>
      <dgm:t>
        <a:bodyPr/>
        <a:lstStyle/>
        <a:p>
          <a:pPr algn="ctr" rtl="1"/>
          <a:r>
            <a:rPr lang="fa-IR" sz="600" b="1" dirty="0" smtClean="0">
              <a:cs typeface="B Titr" panose="00000700000000000000" pitchFamily="2" charset="-78"/>
            </a:rPr>
            <a:t>باب پنجم</a:t>
          </a:r>
          <a:endParaRPr lang="en-US" sz="600" b="1" dirty="0">
            <a:cs typeface="B Titr" panose="00000700000000000000" pitchFamily="2" charset="-78"/>
          </a:endParaRPr>
        </a:p>
      </dgm:t>
    </dgm:pt>
    <dgm:pt modelId="{95A04574-C95F-497F-A386-5ACD13280B36}" type="parTrans" cxnId="{D773FF89-B035-4899-A9EE-E65D154C5F8A}">
      <dgm:prSet/>
      <dgm:spPr/>
      <dgm:t>
        <a:bodyPr/>
        <a:lstStyle/>
        <a:p>
          <a:pPr algn="ctr" rtl="1"/>
          <a:endParaRPr lang="en-US" sz="1200">
            <a:cs typeface="B Nazanin" panose="00000400000000000000" pitchFamily="2" charset="-78"/>
          </a:endParaRPr>
        </a:p>
      </dgm:t>
    </dgm:pt>
    <dgm:pt modelId="{C02C4E82-FE1E-4D89-AC2B-834ADA3A18FC}" type="sibTrans" cxnId="{D773FF89-B035-4899-A9EE-E65D154C5F8A}">
      <dgm:prSet/>
      <dgm:spPr/>
      <dgm:t>
        <a:bodyPr/>
        <a:lstStyle/>
        <a:p>
          <a:pPr algn="ctr" rtl="1"/>
          <a:endParaRPr lang="en-US" sz="1200">
            <a:cs typeface="B Nazanin" panose="00000400000000000000" pitchFamily="2" charset="-78"/>
          </a:endParaRPr>
        </a:p>
      </dgm:t>
    </dgm:pt>
    <dgm:pt modelId="{DD0F59C6-BF4E-48DF-AB21-2AD781A55F0B}">
      <dgm:prSet phldrT="[Text]" custT="1"/>
      <dgm:spPr>
        <a:solidFill>
          <a:schemeClr val="tx2">
            <a:lumMod val="75000"/>
          </a:schemeClr>
        </a:solidFill>
      </dgm:spPr>
      <dgm:t>
        <a:bodyPr/>
        <a:lstStyle/>
        <a:p>
          <a:pPr algn="ctr" rtl="1"/>
          <a:r>
            <a:rPr lang="fa-IR" sz="1200" b="1" dirty="0" smtClean="0">
              <a:solidFill>
                <a:srgbClr val="FFFF00"/>
              </a:solidFill>
              <a:cs typeface="B Titr" panose="00000700000000000000" pitchFamily="2" charset="-78"/>
            </a:rPr>
            <a:t>باب سوم</a:t>
          </a:r>
          <a:endParaRPr lang="en-US" sz="1200" b="1" dirty="0">
            <a:solidFill>
              <a:srgbClr val="FFFF00"/>
            </a:solidFill>
            <a:cs typeface="B Titr" panose="00000700000000000000" pitchFamily="2" charset="-78"/>
          </a:endParaRPr>
        </a:p>
      </dgm:t>
    </dgm:pt>
    <dgm:pt modelId="{0BAC63D4-847C-4DB8-8DF8-45203692053E}" type="parTrans" cxnId="{F416F805-D350-4EB6-AA44-FCE3B5F7852B}">
      <dgm:prSet/>
      <dgm:spPr/>
      <dgm:t>
        <a:bodyPr/>
        <a:lstStyle/>
        <a:p>
          <a:pPr algn="ctr" rtl="1"/>
          <a:endParaRPr lang="en-US" sz="1200">
            <a:cs typeface="B Nazanin" panose="00000400000000000000" pitchFamily="2" charset="-78"/>
          </a:endParaRPr>
        </a:p>
      </dgm:t>
    </dgm:pt>
    <dgm:pt modelId="{03096895-1AC8-42A4-A08A-E373790EAD44}" type="sibTrans" cxnId="{F416F805-D350-4EB6-AA44-FCE3B5F7852B}">
      <dgm:prSet/>
      <dgm:spPr/>
      <dgm:t>
        <a:bodyPr/>
        <a:lstStyle/>
        <a:p>
          <a:pPr algn="ctr" rtl="1"/>
          <a:endParaRPr lang="en-US" sz="1200">
            <a:cs typeface="B Nazanin" panose="00000400000000000000" pitchFamily="2" charset="-78"/>
          </a:endParaRPr>
        </a:p>
      </dgm:t>
    </dgm:pt>
    <dgm:pt modelId="{76C5B165-4C35-4EBC-9C6E-5D644A28BB18}">
      <dgm:prSet phldrT="[Text]" custT="1"/>
      <dgm:spPr>
        <a:solidFill>
          <a:schemeClr val="accent1">
            <a:lumMod val="75000"/>
          </a:schemeClr>
        </a:solidFill>
      </dgm:spPr>
      <dgm:t>
        <a:bodyPr/>
        <a:lstStyle/>
        <a:p>
          <a:pPr algn="ctr" rtl="1"/>
          <a:r>
            <a:rPr lang="fa-IR" sz="1400" b="1" dirty="0" smtClean="0">
              <a:solidFill>
                <a:srgbClr val="FFFF00"/>
              </a:solidFill>
              <a:cs typeface="B Nazanin" panose="00000400000000000000" pitchFamily="2" charset="-78"/>
            </a:rPr>
            <a:t>مالیات بر درآمد</a:t>
          </a:r>
          <a:endParaRPr lang="en-US" sz="1400" b="1" dirty="0">
            <a:solidFill>
              <a:srgbClr val="FFFF00"/>
            </a:solidFill>
            <a:cs typeface="B Nazanin" panose="00000400000000000000" pitchFamily="2" charset="-78"/>
          </a:endParaRPr>
        </a:p>
      </dgm:t>
    </dgm:pt>
    <dgm:pt modelId="{F8E0A626-70F5-4040-BF3D-202A95A79321}" type="parTrans" cxnId="{68812FA6-A97B-4579-8E8D-D217A73896EB}">
      <dgm:prSet/>
      <dgm:spPr/>
      <dgm:t>
        <a:bodyPr/>
        <a:lstStyle/>
        <a:p>
          <a:pPr algn="ctr" rtl="1"/>
          <a:endParaRPr lang="en-US" sz="1200">
            <a:cs typeface="B Nazanin" panose="00000400000000000000" pitchFamily="2" charset="-78"/>
          </a:endParaRPr>
        </a:p>
      </dgm:t>
    </dgm:pt>
    <dgm:pt modelId="{8E1B93B8-C8B6-4850-AD8A-4A1E5C181248}" type="sibTrans" cxnId="{68812FA6-A97B-4579-8E8D-D217A73896EB}">
      <dgm:prSet/>
      <dgm:spPr/>
      <dgm:t>
        <a:bodyPr/>
        <a:lstStyle/>
        <a:p>
          <a:pPr algn="ctr" rtl="1"/>
          <a:endParaRPr lang="en-US" sz="1200">
            <a:cs typeface="B Nazanin" panose="00000400000000000000" pitchFamily="2" charset="-78"/>
          </a:endParaRPr>
        </a:p>
      </dgm:t>
    </dgm:pt>
    <dgm:pt modelId="{37E66D90-6DB9-4FBB-942B-772DEF9A39C0}">
      <dgm:prSet phldrT="[Text]" custT="1"/>
      <dgm:spPr>
        <a:solidFill>
          <a:schemeClr val="tx2">
            <a:lumMod val="60000"/>
            <a:lumOff val="40000"/>
          </a:schemeClr>
        </a:solidFill>
      </dgm:spPr>
      <dgm:t>
        <a:bodyPr/>
        <a:lstStyle/>
        <a:p>
          <a:pPr algn="ctr" rtl="1"/>
          <a:r>
            <a:rPr lang="fa-IR" sz="1000" dirty="0" smtClean="0">
              <a:solidFill>
                <a:schemeClr val="tx1"/>
              </a:solidFill>
              <a:cs typeface="B Nazanin" panose="00000400000000000000" pitchFamily="2" charset="-78"/>
            </a:rPr>
            <a:t>فصل هفتم: </a:t>
          </a:r>
          <a:r>
            <a:rPr lang="fa-IR" sz="1050" dirty="0" smtClean="0">
              <a:solidFill>
                <a:schemeClr val="accent2">
                  <a:lumMod val="75000"/>
                </a:schemeClr>
              </a:solidFill>
              <a:cs typeface="B Nazanin" panose="00000400000000000000" pitchFamily="2" charset="-78"/>
            </a:rPr>
            <a:t>مالیات بر جمع درآمد </a:t>
          </a:r>
          <a:endParaRPr lang="en-US" sz="1050" dirty="0">
            <a:solidFill>
              <a:schemeClr val="accent2">
                <a:lumMod val="75000"/>
              </a:schemeClr>
            </a:solidFill>
            <a:cs typeface="B Nazanin" panose="00000400000000000000" pitchFamily="2" charset="-78"/>
          </a:endParaRPr>
        </a:p>
      </dgm:t>
    </dgm:pt>
    <dgm:pt modelId="{0AE4E077-3E4D-4553-A1CC-8471C297D9A0}" type="parTrans" cxnId="{B92DBEE4-43BE-4EF7-94EA-1F26A95CE319}">
      <dgm:prSet/>
      <dgm:spPr/>
      <dgm:t>
        <a:bodyPr/>
        <a:lstStyle/>
        <a:p>
          <a:pPr algn="ctr" rtl="1"/>
          <a:endParaRPr lang="en-US" sz="1200">
            <a:cs typeface="B Nazanin" panose="00000400000000000000" pitchFamily="2" charset="-78"/>
          </a:endParaRPr>
        </a:p>
      </dgm:t>
    </dgm:pt>
    <dgm:pt modelId="{96FFD214-B3FB-4E9A-9219-550698D79E05}" type="sibTrans" cxnId="{B92DBEE4-43BE-4EF7-94EA-1F26A95CE319}">
      <dgm:prSet/>
      <dgm:spPr/>
      <dgm:t>
        <a:bodyPr/>
        <a:lstStyle/>
        <a:p>
          <a:pPr algn="ctr" rtl="1"/>
          <a:endParaRPr lang="en-US" sz="1200">
            <a:cs typeface="B Nazanin" panose="00000400000000000000" pitchFamily="2" charset="-78"/>
          </a:endParaRPr>
        </a:p>
      </dgm:t>
    </dgm:pt>
    <dgm:pt modelId="{6BB66615-9300-48D4-8A5F-9DD868F650D4}">
      <dgm:prSet phldrT="[Text]" custT="1"/>
      <dgm:spPr>
        <a:solidFill>
          <a:schemeClr val="tx2">
            <a:lumMod val="75000"/>
          </a:schemeClr>
        </a:solidFill>
      </dgm:spPr>
      <dgm:t>
        <a:bodyPr/>
        <a:lstStyle/>
        <a:p>
          <a:pPr algn="ctr" rtl="1"/>
          <a:r>
            <a:rPr lang="fa-IR" sz="600" b="1" dirty="0" smtClean="0">
              <a:cs typeface="B Titr" panose="00000700000000000000" pitchFamily="2" charset="-78"/>
            </a:rPr>
            <a:t>باب دوم</a:t>
          </a:r>
          <a:endParaRPr lang="en-US" sz="600" b="1" dirty="0">
            <a:cs typeface="B Titr" panose="00000700000000000000" pitchFamily="2" charset="-78"/>
          </a:endParaRPr>
        </a:p>
      </dgm:t>
    </dgm:pt>
    <dgm:pt modelId="{C6AE7357-822A-4B37-B33A-1A8DB51F12D3}" type="parTrans" cxnId="{B272FC5F-A0B7-40D8-B638-E47C796E2A2D}">
      <dgm:prSet/>
      <dgm:spPr/>
      <dgm:t>
        <a:bodyPr/>
        <a:lstStyle/>
        <a:p>
          <a:pPr algn="ctr"/>
          <a:endParaRPr lang="en-US" sz="1200"/>
        </a:p>
      </dgm:t>
    </dgm:pt>
    <dgm:pt modelId="{B0AF8D0B-BEDA-4215-84AC-C4D1B17FED1A}" type="sibTrans" cxnId="{B272FC5F-A0B7-40D8-B638-E47C796E2A2D}">
      <dgm:prSet/>
      <dgm:spPr/>
      <dgm:t>
        <a:bodyPr/>
        <a:lstStyle/>
        <a:p>
          <a:pPr algn="ctr"/>
          <a:endParaRPr lang="en-US" sz="1200"/>
        </a:p>
      </dgm:t>
    </dgm:pt>
    <dgm:pt modelId="{A5E17BA4-F88D-47CC-93C8-326AE891C27B}">
      <dgm:prSet phldrT="[Text]" custT="1"/>
      <dgm:spPr>
        <a:solidFill>
          <a:schemeClr val="tx2">
            <a:lumMod val="75000"/>
          </a:schemeClr>
        </a:solidFill>
      </dgm:spPr>
      <dgm:t>
        <a:bodyPr/>
        <a:lstStyle/>
        <a:p>
          <a:pPr algn="ctr" rtl="1"/>
          <a:r>
            <a:rPr lang="fa-IR" sz="600" b="1" dirty="0" smtClean="0">
              <a:cs typeface="B Titr" panose="00000700000000000000" pitchFamily="2" charset="-78"/>
            </a:rPr>
            <a:t>باب اول</a:t>
          </a:r>
          <a:endParaRPr lang="en-US" sz="600" b="1" dirty="0">
            <a:cs typeface="B Titr" panose="00000700000000000000" pitchFamily="2" charset="-78"/>
          </a:endParaRPr>
        </a:p>
      </dgm:t>
    </dgm:pt>
    <dgm:pt modelId="{333F9E23-04A8-42AA-B19C-60BB51DB8722}" type="sibTrans" cxnId="{9CCABB3C-77D0-40EA-8B2A-38B66A9B13D0}">
      <dgm:prSet/>
      <dgm:spPr/>
      <dgm:t>
        <a:bodyPr/>
        <a:lstStyle/>
        <a:p>
          <a:pPr algn="ctr"/>
          <a:endParaRPr lang="en-US" sz="1200"/>
        </a:p>
      </dgm:t>
    </dgm:pt>
    <dgm:pt modelId="{3E1DC475-BDCF-4416-BEDE-41898794A161}" type="parTrans" cxnId="{9CCABB3C-77D0-40EA-8B2A-38B66A9B13D0}">
      <dgm:prSet/>
      <dgm:spPr/>
      <dgm:t>
        <a:bodyPr/>
        <a:lstStyle/>
        <a:p>
          <a:pPr algn="ctr"/>
          <a:endParaRPr lang="en-US" sz="1200"/>
        </a:p>
      </dgm:t>
    </dgm:pt>
    <dgm:pt modelId="{E1D7C746-FD9F-41CD-BA1B-1A1EC2E5E489}">
      <dgm:prSet phldrT="[Text]" custT="1"/>
      <dgm:spPr>
        <a:solidFill>
          <a:schemeClr val="tx2">
            <a:lumMod val="60000"/>
            <a:lumOff val="40000"/>
          </a:schemeClr>
        </a:solidFill>
      </dgm:spPr>
      <dgm:t>
        <a:bodyPr/>
        <a:lstStyle/>
        <a:p>
          <a:pPr algn="ctr" rtl="1"/>
          <a:r>
            <a:rPr lang="fa-IR" sz="1000" dirty="0" smtClean="0">
              <a:solidFill>
                <a:schemeClr val="tx1"/>
              </a:solidFill>
              <a:cs typeface="B Nazanin" panose="00000400000000000000" pitchFamily="2" charset="-78"/>
            </a:rPr>
            <a:t>فصل ششم: </a:t>
          </a:r>
          <a:r>
            <a:rPr lang="fa-IR" sz="1050" dirty="0" smtClean="0">
              <a:solidFill>
                <a:schemeClr val="accent2">
                  <a:lumMod val="75000"/>
                </a:schemeClr>
              </a:solidFill>
              <a:cs typeface="B Nazanin" panose="00000400000000000000" pitchFamily="2" charset="-78"/>
            </a:rPr>
            <a:t>مالیات بر درآمد اتفاقی</a:t>
          </a:r>
          <a:endParaRPr lang="en-US" sz="1050" dirty="0">
            <a:solidFill>
              <a:schemeClr val="accent2">
                <a:lumMod val="75000"/>
              </a:schemeClr>
            </a:solidFill>
            <a:cs typeface="B Nazanin" panose="00000400000000000000" pitchFamily="2" charset="-78"/>
          </a:endParaRPr>
        </a:p>
      </dgm:t>
    </dgm:pt>
    <dgm:pt modelId="{13F49E30-CBD0-4733-B95A-2764A7EB2FBC}" type="sibTrans" cxnId="{7EAABB10-F736-4E5A-9610-2F76035F72E9}">
      <dgm:prSet/>
      <dgm:spPr/>
      <dgm:t>
        <a:bodyPr/>
        <a:lstStyle/>
        <a:p>
          <a:pPr algn="ctr"/>
          <a:endParaRPr lang="en-US" sz="1200"/>
        </a:p>
      </dgm:t>
    </dgm:pt>
    <dgm:pt modelId="{E71AF4C1-9E4E-4DDC-8F6A-4F5CA1B6EFDE}" type="parTrans" cxnId="{7EAABB10-F736-4E5A-9610-2F76035F72E9}">
      <dgm:prSet/>
      <dgm:spPr/>
      <dgm:t>
        <a:bodyPr/>
        <a:lstStyle/>
        <a:p>
          <a:pPr algn="ctr"/>
          <a:endParaRPr lang="en-US" sz="1200"/>
        </a:p>
      </dgm:t>
    </dgm:pt>
    <dgm:pt modelId="{B4FF64DC-DA62-4872-932D-3AE6B8C74878}">
      <dgm:prSet phldrT="[Text]" custT="1"/>
      <dgm:spPr>
        <a:solidFill>
          <a:schemeClr val="accent2">
            <a:lumMod val="75000"/>
          </a:schemeClr>
        </a:solidFill>
      </dgm:spPr>
      <dgm:t>
        <a:bodyPr/>
        <a:lstStyle/>
        <a:p>
          <a:pPr algn="ctr" rtl="1"/>
          <a:r>
            <a:rPr lang="fa-IR" sz="800" b="1" dirty="0" smtClean="0">
              <a:solidFill>
                <a:schemeClr val="bg1"/>
              </a:solidFill>
              <a:cs typeface="B Nazanin" panose="00000400000000000000" pitchFamily="2" charset="-78"/>
            </a:rPr>
            <a:t>فصل پنجم: </a:t>
          </a:r>
          <a:r>
            <a:rPr lang="fa-IR" sz="1050" b="1" dirty="0" smtClean="0">
              <a:solidFill>
                <a:srgbClr val="FFFF00"/>
              </a:solidFill>
              <a:cs typeface="B Nazanin" panose="00000400000000000000" pitchFamily="2" charset="-78"/>
            </a:rPr>
            <a:t>مالیات بر درآمد اشخاص حقوقی</a:t>
          </a:r>
          <a:endParaRPr lang="en-US" sz="1050" b="1" dirty="0">
            <a:solidFill>
              <a:srgbClr val="FFFF00"/>
            </a:solidFill>
            <a:cs typeface="B Nazanin" panose="00000400000000000000" pitchFamily="2" charset="-78"/>
          </a:endParaRPr>
        </a:p>
      </dgm:t>
    </dgm:pt>
    <dgm:pt modelId="{5FE2433F-6800-470D-A215-485325F9A83A}" type="sibTrans" cxnId="{B965EB51-72AD-437E-8F8A-0327A85B6315}">
      <dgm:prSet/>
      <dgm:spPr/>
      <dgm:t>
        <a:bodyPr/>
        <a:lstStyle/>
        <a:p>
          <a:pPr algn="ctr"/>
          <a:endParaRPr lang="en-US" sz="1200"/>
        </a:p>
      </dgm:t>
    </dgm:pt>
    <dgm:pt modelId="{592CB64E-8006-40F9-BE57-84AA0489B9A1}" type="parTrans" cxnId="{B965EB51-72AD-437E-8F8A-0327A85B6315}">
      <dgm:prSet/>
      <dgm:spPr/>
      <dgm:t>
        <a:bodyPr/>
        <a:lstStyle/>
        <a:p>
          <a:pPr algn="ctr"/>
          <a:endParaRPr lang="en-US" sz="1200"/>
        </a:p>
      </dgm:t>
    </dgm:pt>
    <dgm:pt modelId="{B4B0D4B2-D105-4159-9906-F8345BEFAFCC}">
      <dgm:prSet phldrT="[Text]" custT="1"/>
      <dgm:spPr>
        <a:solidFill>
          <a:schemeClr val="accent2">
            <a:lumMod val="75000"/>
          </a:schemeClr>
        </a:solidFill>
      </dgm:spPr>
      <dgm:t>
        <a:bodyPr/>
        <a:lstStyle/>
        <a:p>
          <a:pPr algn="ctr" rtl="1">
            <a:lnSpc>
              <a:spcPct val="100000"/>
            </a:lnSpc>
          </a:pPr>
          <a:r>
            <a:rPr lang="fa-IR" sz="700" b="1" dirty="0" smtClean="0">
              <a:solidFill>
                <a:schemeClr val="bg1"/>
              </a:solidFill>
              <a:cs typeface="B Nazanin" panose="00000400000000000000" pitchFamily="2" charset="-78"/>
            </a:rPr>
            <a:t>فصل چهارم: </a:t>
          </a:r>
          <a:r>
            <a:rPr lang="fa-IR" sz="1050" b="1" dirty="0" smtClean="0">
              <a:solidFill>
                <a:srgbClr val="FFFF00"/>
              </a:solidFill>
              <a:cs typeface="B Nazanin" panose="00000400000000000000" pitchFamily="2" charset="-78"/>
            </a:rPr>
            <a:t>مالیات بر درآمد مشاغل</a:t>
          </a:r>
          <a:endParaRPr lang="en-US" sz="1050" b="1" dirty="0">
            <a:solidFill>
              <a:srgbClr val="FFFF00"/>
            </a:solidFill>
            <a:cs typeface="B Nazanin" panose="00000400000000000000" pitchFamily="2" charset="-78"/>
          </a:endParaRPr>
        </a:p>
      </dgm:t>
    </dgm:pt>
    <dgm:pt modelId="{3D71300E-A21F-41F2-A061-4E333EAD8308}" type="sibTrans" cxnId="{7A26A716-E43E-4403-92AB-4486483A9A0B}">
      <dgm:prSet/>
      <dgm:spPr/>
      <dgm:t>
        <a:bodyPr/>
        <a:lstStyle/>
        <a:p>
          <a:pPr algn="ctr"/>
          <a:endParaRPr lang="en-US" sz="1200"/>
        </a:p>
      </dgm:t>
    </dgm:pt>
    <dgm:pt modelId="{0208C8FC-B074-4AFD-B1DC-6E3B28FAC077}" type="parTrans" cxnId="{7A26A716-E43E-4403-92AB-4486483A9A0B}">
      <dgm:prSet/>
      <dgm:spPr/>
      <dgm:t>
        <a:bodyPr/>
        <a:lstStyle/>
        <a:p>
          <a:pPr algn="ctr"/>
          <a:endParaRPr lang="en-US" sz="1200"/>
        </a:p>
      </dgm:t>
    </dgm:pt>
    <dgm:pt modelId="{5E285372-FEEC-46CA-9567-0678636013E5}">
      <dgm:prSet phldrT="[Text]" custT="1"/>
      <dgm:spPr>
        <a:solidFill>
          <a:schemeClr val="tx2">
            <a:lumMod val="60000"/>
            <a:lumOff val="40000"/>
          </a:schemeClr>
        </a:solidFill>
      </dgm:spPr>
      <dgm:t>
        <a:bodyPr/>
        <a:lstStyle/>
        <a:p>
          <a:pPr algn="ctr" rtl="1"/>
          <a:r>
            <a:rPr lang="fa-IR" sz="1050" dirty="0" smtClean="0">
              <a:solidFill>
                <a:schemeClr val="tx1"/>
              </a:solidFill>
              <a:cs typeface="B Nazanin" panose="00000400000000000000" pitchFamily="2" charset="-78"/>
            </a:rPr>
            <a:t>فصل سوم: </a:t>
          </a:r>
          <a:r>
            <a:rPr lang="fa-IR" sz="1050" dirty="0" smtClean="0">
              <a:solidFill>
                <a:schemeClr val="accent2">
                  <a:lumMod val="75000"/>
                </a:schemeClr>
              </a:solidFill>
              <a:cs typeface="B Nazanin" panose="00000400000000000000" pitchFamily="2" charset="-78"/>
            </a:rPr>
            <a:t>مالیات بر درآمد  حقوق</a:t>
          </a:r>
          <a:endParaRPr lang="en-US" sz="1050" dirty="0">
            <a:solidFill>
              <a:schemeClr val="accent2">
                <a:lumMod val="75000"/>
              </a:schemeClr>
            </a:solidFill>
            <a:cs typeface="B Nazanin" panose="00000400000000000000" pitchFamily="2" charset="-78"/>
          </a:endParaRPr>
        </a:p>
      </dgm:t>
    </dgm:pt>
    <dgm:pt modelId="{885A43C7-264C-4230-BA8F-86B07987E1A8}" type="sibTrans" cxnId="{6C5FF594-0CF9-4B1A-BD23-05F66D4FB909}">
      <dgm:prSet/>
      <dgm:spPr/>
      <dgm:t>
        <a:bodyPr/>
        <a:lstStyle/>
        <a:p>
          <a:pPr algn="ctr"/>
          <a:endParaRPr lang="en-US" sz="1200"/>
        </a:p>
      </dgm:t>
    </dgm:pt>
    <dgm:pt modelId="{8D36F02D-ABB8-47A9-BA6F-A088D1645FF4}" type="parTrans" cxnId="{6C5FF594-0CF9-4B1A-BD23-05F66D4FB909}">
      <dgm:prSet/>
      <dgm:spPr/>
      <dgm:t>
        <a:bodyPr/>
        <a:lstStyle/>
        <a:p>
          <a:pPr algn="ctr"/>
          <a:endParaRPr lang="en-US" sz="1200"/>
        </a:p>
      </dgm:t>
    </dgm:pt>
    <dgm:pt modelId="{754C1555-6E15-49FB-B9DB-646D5568D1CB}">
      <dgm:prSet phldrT="[Text]" custT="1"/>
      <dgm:spPr>
        <a:solidFill>
          <a:schemeClr val="tx2">
            <a:lumMod val="60000"/>
            <a:lumOff val="40000"/>
          </a:schemeClr>
        </a:solidFill>
      </dgm:spPr>
      <dgm:t>
        <a:bodyPr/>
        <a:lstStyle/>
        <a:p>
          <a:pPr algn="ctr" rtl="1"/>
          <a:r>
            <a:rPr lang="fa-IR" sz="1050" dirty="0" smtClean="0">
              <a:solidFill>
                <a:schemeClr val="tx1"/>
              </a:solidFill>
              <a:cs typeface="B Nazanin" panose="00000400000000000000" pitchFamily="2" charset="-78"/>
            </a:rPr>
            <a:t>فصل دوم: </a:t>
          </a:r>
          <a:r>
            <a:rPr lang="fa-IR" sz="1050" dirty="0" smtClean="0">
              <a:solidFill>
                <a:schemeClr val="accent2">
                  <a:lumMod val="75000"/>
                </a:schemeClr>
              </a:solidFill>
              <a:cs typeface="B Nazanin" panose="00000400000000000000" pitchFamily="2" charset="-78"/>
            </a:rPr>
            <a:t>مالیات بر درآمد کشاورزی</a:t>
          </a:r>
          <a:endParaRPr lang="en-US" sz="1050" dirty="0">
            <a:solidFill>
              <a:schemeClr val="accent2">
                <a:lumMod val="75000"/>
              </a:schemeClr>
            </a:solidFill>
            <a:cs typeface="B Nazanin" panose="00000400000000000000" pitchFamily="2" charset="-78"/>
          </a:endParaRPr>
        </a:p>
      </dgm:t>
    </dgm:pt>
    <dgm:pt modelId="{D6BE6640-94AE-45F0-BD25-D91ECDD65948}" type="sibTrans" cxnId="{64636494-CE6D-439B-B2EC-2275B32AFA07}">
      <dgm:prSet/>
      <dgm:spPr/>
      <dgm:t>
        <a:bodyPr/>
        <a:lstStyle/>
        <a:p>
          <a:pPr algn="ctr"/>
          <a:endParaRPr lang="en-US" sz="1200"/>
        </a:p>
      </dgm:t>
    </dgm:pt>
    <dgm:pt modelId="{3247DA3E-6D2B-4064-B80B-CCD7DFCA6662}" type="parTrans" cxnId="{64636494-CE6D-439B-B2EC-2275B32AFA07}">
      <dgm:prSet/>
      <dgm:spPr/>
      <dgm:t>
        <a:bodyPr/>
        <a:lstStyle/>
        <a:p>
          <a:pPr algn="ctr"/>
          <a:endParaRPr lang="en-US" sz="1200"/>
        </a:p>
      </dgm:t>
    </dgm:pt>
    <dgm:pt modelId="{595CD87B-23A4-4265-9A3F-02D2F8C53D92}">
      <dgm:prSet phldrT="[Text]" custT="1"/>
      <dgm:spPr>
        <a:solidFill>
          <a:schemeClr val="tx2">
            <a:lumMod val="60000"/>
            <a:lumOff val="40000"/>
          </a:schemeClr>
        </a:solidFill>
      </dgm:spPr>
      <dgm:t>
        <a:bodyPr/>
        <a:lstStyle/>
        <a:p>
          <a:pPr algn="ctr" rtl="1"/>
          <a:r>
            <a:rPr lang="fa-IR" sz="1050" dirty="0" smtClean="0">
              <a:solidFill>
                <a:schemeClr val="tx1"/>
              </a:solidFill>
              <a:cs typeface="B Nazanin" panose="00000400000000000000" pitchFamily="2" charset="-78"/>
            </a:rPr>
            <a:t>فصل اول: </a:t>
          </a:r>
          <a:r>
            <a:rPr lang="fa-IR" sz="1050" dirty="0" smtClean="0">
              <a:solidFill>
                <a:schemeClr val="accent2">
                  <a:lumMod val="75000"/>
                </a:schemeClr>
              </a:solidFill>
              <a:cs typeface="B Nazanin" panose="00000400000000000000" pitchFamily="2" charset="-78"/>
            </a:rPr>
            <a:t>مالیاتی بر درآمد املاک</a:t>
          </a:r>
          <a:endParaRPr lang="en-US" sz="1050" dirty="0">
            <a:solidFill>
              <a:schemeClr val="accent2">
                <a:lumMod val="75000"/>
              </a:schemeClr>
            </a:solidFill>
            <a:cs typeface="B Nazanin" panose="00000400000000000000" pitchFamily="2" charset="-78"/>
          </a:endParaRPr>
        </a:p>
      </dgm:t>
    </dgm:pt>
    <dgm:pt modelId="{D29AD1AA-23AA-4E5F-90EC-81A6FD6F3C04}" type="sibTrans" cxnId="{7EBC3C3E-25BA-47B2-9A37-61F447DBFB31}">
      <dgm:prSet/>
      <dgm:spPr/>
      <dgm:t>
        <a:bodyPr/>
        <a:lstStyle/>
        <a:p>
          <a:pPr algn="ctr"/>
          <a:endParaRPr lang="en-US" sz="1200"/>
        </a:p>
      </dgm:t>
    </dgm:pt>
    <dgm:pt modelId="{E8A94C96-7CB0-40ED-821B-176B558207CD}" type="parTrans" cxnId="{7EBC3C3E-25BA-47B2-9A37-61F447DBFB31}">
      <dgm:prSet/>
      <dgm:spPr/>
      <dgm:t>
        <a:bodyPr/>
        <a:lstStyle/>
        <a:p>
          <a:pPr algn="ctr"/>
          <a:endParaRPr lang="en-US" sz="1200"/>
        </a:p>
      </dgm:t>
    </dgm:pt>
    <dgm:pt modelId="{1AB1CD73-3516-4CDF-B4BF-6B83719CA767}">
      <dgm:prSet phldrT="[Text]" custT="1"/>
      <dgm:spPr>
        <a:solidFill>
          <a:schemeClr val="tx2">
            <a:lumMod val="75000"/>
          </a:schemeClr>
        </a:solidFill>
      </dgm:spPr>
      <dgm:t>
        <a:bodyPr/>
        <a:lstStyle/>
        <a:p>
          <a:pPr algn="ctr" rtl="1"/>
          <a:r>
            <a:rPr lang="fa-IR" sz="600" b="1" dirty="0" smtClean="0">
              <a:cs typeface="B Titr" panose="00000700000000000000" pitchFamily="2" charset="-78"/>
            </a:rPr>
            <a:t>باب چهارم</a:t>
          </a:r>
          <a:endParaRPr lang="en-US" sz="600" b="1" dirty="0">
            <a:cs typeface="B Titr" panose="00000700000000000000" pitchFamily="2" charset="-78"/>
          </a:endParaRPr>
        </a:p>
      </dgm:t>
    </dgm:pt>
    <dgm:pt modelId="{57026A56-7796-4F02-8DA7-B74C2C603B1A}" type="sibTrans" cxnId="{59B10BCE-F6C8-4314-9143-F0AE475796D3}">
      <dgm:prSet/>
      <dgm:spPr/>
      <dgm:t>
        <a:bodyPr/>
        <a:lstStyle/>
        <a:p>
          <a:pPr algn="ctr" rtl="1"/>
          <a:endParaRPr lang="en-US" sz="1200">
            <a:cs typeface="B Nazanin" panose="00000400000000000000" pitchFamily="2" charset="-78"/>
          </a:endParaRPr>
        </a:p>
      </dgm:t>
    </dgm:pt>
    <dgm:pt modelId="{37B71D95-0A0F-42AD-8F65-B621EF4440E3}" type="parTrans" cxnId="{59B10BCE-F6C8-4314-9143-F0AE475796D3}">
      <dgm:prSet/>
      <dgm:spPr/>
      <dgm:t>
        <a:bodyPr/>
        <a:lstStyle/>
        <a:p>
          <a:pPr algn="ctr" rtl="1"/>
          <a:endParaRPr lang="en-US" sz="1200">
            <a:cs typeface="B Nazanin" panose="00000400000000000000" pitchFamily="2" charset="-78"/>
          </a:endParaRPr>
        </a:p>
      </dgm:t>
    </dgm:pt>
    <dgm:pt modelId="{FCC4127C-A887-4BD5-9F22-A4BEC0001923}" type="pres">
      <dgm:prSet presAssocID="{DAEAC970-DAD1-490B-AA6D-ACBD1856F706}" presName="Name0" presStyleCnt="0">
        <dgm:presLayoutVars>
          <dgm:chPref val="1"/>
          <dgm:dir/>
          <dgm:animOne val="branch"/>
          <dgm:animLvl val="lvl"/>
          <dgm:resizeHandles/>
        </dgm:presLayoutVars>
      </dgm:prSet>
      <dgm:spPr/>
      <dgm:t>
        <a:bodyPr/>
        <a:lstStyle/>
        <a:p>
          <a:endParaRPr lang="en-US"/>
        </a:p>
      </dgm:t>
    </dgm:pt>
    <dgm:pt modelId="{2D24E9FE-AC4B-48E3-A33D-4F97FCCB37E4}" type="pres">
      <dgm:prSet presAssocID="{3DC9E317-260D-46D2-ACAF-A258CCBF4D07}" presName="vertOne" presStyleCnt="0"/>
      <dgm:spPr/>
    </dgm:pt>
    <dgm:pt modelId="{165E5307-4CD8-4854-BB80-5CEFF75259C8}" type="pres">
      <dgm:prSet presAssocID="{3DC9E317-260D-46D2-ACAF-A258CCBF4D07}" presName="txOne" presStyleLbl="node0" presStyleIdx="0" presStyleCnt="5" custScaleY="8744" custLinFactNeighborX="5038" custLinFactNeighborY="1482">
        <dgm:presLayoutVars>
          <dgm:chPref val="3"/>
        </dgm:presLayoutVars>
      </dgm:prSet>
      <dgm:spPr/>
      <dgm:t>
        <a:bodyPr/>
        <a:lstStyle/>
        <a:p>
          <a:endParaRPr lang="en-US"/>
        </a:p>
      </dgm:t>
    </dgm:pt>
    <dgm:pt modelId="{3502512A-8758-4D91-BE89-919612A95560}" type="pres">
      <dgm:prSet presAssocID="{3DC9E317-260D-46D2-ACAF-A258CCBF4D07}" presName="horzOne" presStyleCnt="0"/>
      <dgm:spPr/>
    </dgm:pt>
    <dgm:pt modelId="{2B418DB7-376A-4CA0-90AB-286CF2160C18}" type="pres">
      <dgm:prSet presAssocID="{C02C4E82-FE1E-4D89-AC2B-834ADA3A18FC}" presName="sibSpaceOne" presStyleCnt="0"/>
      <dgm:spPr/>
    </dgm:pt>
    <dgm:pt modelId="{CD109984-0406-4E8F-858B-FCF9292B4DED}" type="pres">
      <dgm:prSet presAssocID="{1AB1CD73-3516-4CDF-B4BF-6B83719CA767}" presName="vertOne" presStyleCnt="0"/>
      <dgm:spPr/>
    </dgm:pt>
    <dgm:pt modelId="{9224A0A5-CFA5-4285-94E0-7BCAD11D3A20}" type="pres">
      <dgm:prSet presAssocID="{1AB1CD73-3516-4CDF-B4BF-6B83719CA767}" presName="txOne" presStyleLbl="node0" presStyleIdx="1" presStyleCnt="5" custScaleY="8744" custLinFactNeighborX="-5891" custLinFactNeighborY="1482">
        <dgm:presLayoutVars>
          <dgm:chPref val="3"/>
        </dgm:presLayoutVars>
      </dgm:prSet>
      <dgm:spPr/>
      <dgm:t>
        <a:bodyPr/>
        <a:lstStyle/>
        <a:p>
          <a:endParaRPr lang="en-US"/>
        </a:p>
      </dgm:t>
    </dgm:pt>
    <dgm:pt modelId="{7324C850-673A-436F-A48B-15C122253F0D}" type="pres">
      <dgm:prSet presAssocID="{1AB1CD73-3516-4CDF-B4BF-6B83719CA767}" presName="horzOne" presStyleCnt="0"/>
      <dgm:spPr/>
    </dgm:pt>
    <dgm:pt modelId="{7A9EDF2B-9D1B-4C4D-BBFB-8B72F9498081}" type="pres">
      <dgm:prSet presAssocID="{57026A56-7796-4F02-8DA7-B74C2C603B1A}" presName="sibSpaceOne" presStyleCnt="0"/>
      <dgm:spPr/>
    </dgm:pt>
    <dgm:pt modelId="{E092EF0A-A35A-4F3B-BD05-CA7FD7FBE6D2}" type="pres">
      <dgm:prSet presAssocID="{DD0F59C6-BF4E-48DF-AB21-2AD781A55F0B}" presName="vertOne" presStyleCnt="0"/>
      <dgm:spPr/>
    </dgm:pt>
    <dgm:pt modelId="{C2BC0615-C8D0-4F89-A4EB-56CC6F6952C1}" type="pres">
      <dgm:prSet presAssocID="{DD0F59C6-BF4E-48DF-AB21-2AD781A55F0B}" presName="txOne" presStyleLbl="node0" presStyleIdx="2" presStyleCnt="5" custScaleY="8744" custLinFactNeighborX="-216" custLinFactNeighborY="15629">
        <dgm:presLayoutVars>
          <dgm:chPref val="3"/>
        </dgm:presLayoutVars>
      </dgm:prSet>
      <dgm:spPr/>
      <dgm:t>
        <a:bodyPr/>
        <a:lstStyle/>
        <a:p>
          <a:endParaRPr lang="en-US"/>
        </a:p>
      </dgm:t>
    </dgm:pt>
    <dgm:pt modelId="{45D5BEEB-AA01-4E01-A121-CF3A36F13575}" type="pres">
      <dgm:prSet presAssocID="{DD0F59C6-BF4E-48DF-AB21-2AD781A55F0B}" presName="parTransOne" presStyleCnt="0"/>
      <dgm:spPr/>
    </dgm:pt>
    <dgm:pt modelId="{A8EC41CE-1BDA-4E06-BF2C-7256EE047FA9}" type="pres">
      <dgm:prSet presAssocID="{DD0F59C6-BF4E-48DF-AB21-2AD781A55F0B}" presName="horzOne" presStyleCnt="0"/>
      <dgm:spPr/>
    </dgm:pt>
    <dgm:pt modelId="{A9978EFE-FD54-46E4-9161-F9CCA0394403}" type="pres">
      <dgm:prSet presAssocID="{76C5B165-4C35-4EBC-9C6E-5D644A28BB18}" presName="vertTwo" presStyleCnt="0"/>
      <dgm:spPr/>
    </dgm:pt>
    <dgm:pt modelId="{7E019AE2-5619-4A30-94F0-6C077A62A286}" type="pres">
      <dgm:prSet presAssocID="{76C5B165-4C35-4EBC-9C6E-5D644A28BB18}" presName="txTwo" presStyleLbl="node2" presStyleIdx="0" presStyleCnt="1" custScaleY="14543" custLinFactNeighborY="-72050">
        <dgm:presLayoutVars>
          <dgm:chPref val="3"/>
        </dgm:presLayoutVars>
      </dgm:prSet>
      <dgm:spPr/>
      <dgm:t>
        <a:bodyPr/>
        <a:lstStyle/>
        <a:p>
          <a:endParaRPr lang="en-US"/>
        </a:p>
      </dgm:t>
    </dgm:pt>
    <dgm:pt modelId="{F2F7359E-2FA1-4C15-AEF9-93C7A4C9079C}" type="pres">
      <dgm:prSet presAssocID="{76C5B165-4C35-4EBC-9C6E-5D644A28BB18}" presName="parTransTwo" presStyleCnt="0"/>
      <dgm:spPr/>
    </dgm:pt>
    <dgm:pt modelId="{4B224968-515A-42CD-B517-10038927C208}" type="pres">
      <dgm:prSet presAssocID="{76C5B165-4C35-4EBC-9C6E-5D644A28BB18}" presName="horzTwo" presStyleCnt="0"/>
      <dgm:spPr/>
    </dgm:pt>
    <dgm:pt modelId="{7851F65D-4334-4AAE-BE4D-77400780EDEF}" type="pres">
      <dgm:prSet presAssocID="{37E66D90-6DB9-4FBB-942B-772DEF9A39C0}" presName="vertThree" presStyleCnt="0"/>
      <dgm:spPr/>
    </dgm:pt>
    <dgm:pt modelId="{4308374C-8950-4382-8910-102C5D5290F9}" type="pres">
      <dgm:prSet presAssocID="{37E66D90-6DB9-4FBB-942B-772DEF9A39C0}" presName="txThree" presStyleLbl="node3" presStyleIdx="0" presStyleCnt="7" custScaleY="28697" custLinFactNeighborY="-15039">
        <dgm:presLayoutVars>
          <dgm:chPref val="3"/>
        </dgm:presLayoutVars>
      </dgm:prSet>
      <dgm:spPr/>
      <dgm:t>
        <a:bodyPr/>
        <a:lstStyle/>
        <a:p>
          <a:endParaRPr lang="en-US"/>
        </a:p>
      </dgm:t>
    </dgm:pt>
    <dgm:pt modelId="{EBE383AA-196D-4E10-BB51-1E99AA67BB23}" type="pres">
      <dgm:prSet presAssocID="{37E66D90-6DB9-4FBB-942B-772DEF9A39C0}" presName="horzThree" presStyleCnt="0"/>
      <dgm:spPr/>
    </dgm:pt>
    <dgm:pt modelId="{B6DE8325-7ADE-4BDE-82FB-ACB9BB64EA81}" type="pres">
      <dgm:prSet presAssocID="{96FFD214-B3FB-4E9A-9219-550698D79E05}" presName="sibSpaceThree" presStyleCnt="0"/>
      <dgm:spPr/>
    </dgm:pt>
    <dgm:pt modelId="{728291C0-5FCE-4BD3-ADF1-236343413D16}" type="pres">
      <dgm:prSet presAssocID="{E1D7C746-FD9F-41CD-BA1B-1A1EC2E5E489}" presName="vertThree" presStyleCnt="0"/>
      <dgm:spPr/>
    </dgm:pt>
    <dgm:pt modelId="{53ACEEB4-805A-4155-A435-9888C84A8136}" type="pres">
      <dgm:prSet presAssocID="{E1D7C746-FD9F-41CD-BA1B-1A1EC2E5E489}" presName="txThree" presStyleLbl="node3" presStyleIdx="1" presStyleCnt="7" custScaleY="28697" custLinFactNeighborY="-15039">
        <dgm:presLayoutVars>
          <dgm:chPref val="3"/>
        </dgm:presLayoutVars>
      </dgm:prSet>
      <dgm:spPr/>
      <dgm:t>
        <a:bodyPr/>
        <a:lstStyle/>
        <a:p>
          <a:endParaRPr lang="en-US"/>
        </a:p>
      </dgm:t>
    </dgm:pt>
    <dgm:pt modelId="{67346212-8C2E-44D1-A7D8-9DF108EF8445}" type="pres">
      <dgm:prSet presAssocID="{E1D7C746-FD9F-41CD-BA1B-1A1EC2E5E489}" presName="horzThree" presStyleCnt="0"/>
      <dgm:spPr/>
    </dgm:pt>
    <dgm:pt modelId="{9361B33B-C4D1-46AB-B530-20A7CD307C32}" type="pres">
      <dgm:prSet presAssocID="{13F49E30-CBD0-4733-B95A-2764A7EB2FBC}" presName="sibSpaceThree" presStyleCnt="0"/>
      <dgm:spPr/>
    </dgm:pt>
    <dgm:pt modelId="{E98FBC48-C1D0-40CE-B821-B2972290105A}" type="pres">
      <dgm:prSet presAssocID="{B4FF64DC-DA62-4872-932D-3AE6B8C74878}" presName="vertThree" presStyleCnt="0"/>
      <dgm:spPr/>
    </dgm:pt>
    <dgm:pt modelId="{BC85B911-9E1E-4F37-B7F4-A9F110FF6B50}" type="pres">
      <dgm:prSet presAssocID="{B4FF64DC-DA62-4872-932D-3AE6B8C74878}" presName="txThree" presStyleLbl="node3" presStyleIdx="2" presStyleCnt="7" custScaleY="28697" custLinFactNeighborY="-15039">
        <dgm:presLayoutVars>
          <dgm:chPref val="3"/>
        </dgm:presLayoutVars>
      </dgm:prSet>
      <dgm:spPr/>
      <dgm:t>
        <a:bodyPr/>
        <a:lstStyle/>
        <a:p>
          <a:endParaRPr lang="en-US"/>
        </a:p>
      </dgm:t>
    </dgm:pt>
    <dgm:pt modelId="{C37302C7-5584-49A2-85A1-2196FE7857CC}" type="pres">
      <dgm:prSet presAssocID="{B4FF64DC-DA62-4872-932D-3AE6B8C74878}" presName="horzThree" presStyleCnt="0"/>
      <dgm:spPr/>
    </dgm:pt>
    <dgm:pt modelId="{D4463486-E676-4D19-AB6D-B17CA9ADB189}" type="pres">
      <dgm:prSet presAssocID="{5FE2433F-6800-470D-A215-485325F9A83A}" presName="sibSpaceThree" presStyleCnt="0"/>
      <dgm:spPr/>
    </dgm:pt>
    <dgm:pt modelId="{CB3CC250-5919-477D-A0F2-FE3F4375793A}" type="pres">
      <dgm:prSet presAssocID="{B4B0D4B2-D105-4159-9906-F8345BEFAFCC}" presName="vertThree" presStyleCnt="0"/>
      <dgm:spPr/>
    </dgm:pt>
    <dgm:pt modelId="{36B6267A-9784-4DD5-8FD5-7C9668DA00C3}" type="pres">
      <dgm:prSet presAssocID="{B4B0D4B2-D105-4159-9906-F8345BEFAFCC}" presName="txThree" presStyleLbl="node3" presStyleIdx="3" presStyleCnt="7" custScaleY="28697" custLinFactNeighborY="-15039">
        <dgm:presLayoutVars>
          <dgm:chPref val="3"/>
        </dgm:presLayoutVars>
      </dgm:prSet>
      <dgm:spPr/>
      <dgm:t>
        <a:bodyPr/>
        <a:lstStyle/>
        <a:p>
          <a:endParaRPr lang="en-US"/>
        </a:p>
      </dgm:t>
    </dgm:pt>
    <dgm:pt modelId="{B39B0F2A-5478-42FC-908E-7020D7C5F310}" type="pres">
      <dgm:prSet presAssocID="{B4B0D4B2-D105-4159-9906-F8345BEFAFCC}" presName="horzThree" presStyleCnt="0"/>
      <dgm:spPr/>
    </dgm:pt>
    <dgm:pt modelId="{DD3F78DD-42CD-4A69-AAFC-D74841326AD0}" type="pres">
      <dgm:prSet presAssocID="{3D71300E-A21F-41F2-A061-4E333EAD8308}" presName="sibSpaceThree" presStyleCnt="0"/>
      <dgm:spPr/>
    </dgm:pt>
    <dgm:pt modelId="{688894FD-4CDD-4F49-B5D4-936B6A847534}" type="pres">
      <dgm:prSet presAssocID="{5E285372-FEEC-46CA-9567-0678636013E5}" presName="vertThree" presStyleCnt="0"/>
      <dgm:spPr/>
    </dgm:pt>
    <dgm:pt modelId="{531230BC-4445-4BA6-9FC3-E09F5A399E87}" type="pres">
      <dgm:prSet presAssocID="{5E285372-FEEC-46CA-9567-0678636013E5}" presName="txThree" presStyleLbl="node3" presStyleIdx="4" presStyleCnt="7" custScaleY="28697" custLinFactNeighborY="-15039">
        <dgm:presLayoutVars>
          <dgm:chPref val="3"/>
        </dgm:presLayoutVars>
      </dgm:prSet>
      <dgm:spPr/>
      <dgm:t>
        <a:bodyPr/>
        <a:lstStyle/>
        <a:p>
          <a:endParaRPr lang="en-US"/>
        </a:p>
      </dgm:t>
    </dgm:pt>
    <dgm:pt modelId="{9C40D776-6A6E-4B7A-A07A-B095F4FBC0C0}" type="pres">
      <dgm:prSet presAssocID="{5E285372-FEEC-46CA-9567-0678636013E5}" presName="horzThree" presStyleCnt="0"/>
      <dgm:spPr/>
    </dgm:pt>
    <dgm:pt modelId="{8594B36E-02DB-483D-A707-0A69CAE5C9AD}" type="pres">
      <dgm:prSet presAssocID="{885A43C7-264C-4230-BA8F-86B07987E1A8}" presName="sibSpaceThree" presStyleCnt="0"/>
      <dgm:spPr/>
    </dgm:pt>
    <dgm:pt modelId="{B943A3F5-2D2B-4035-AD74-AE572D3E192F}" type="pres">
      <dgm:prSet presAssocID="{754C1555-6E15-49FB-B9DB-646D5568D1CB}" presName="vertThree" presStyleCnt="0"/>
      <dgm:spPr/>
    </dgm:pt>
    <dgm:pt modelId="{A11CD867-90D2-412B-A7AC-5DB82424BEC0}" type="pres">
      <dgm:prSet presAssocID="{754C1555-6E15-49FB-B9DB-646D5568D1CB}" presName="txThree" presStyleLbl="node3" presStyleIdx="5" presStyleCnt="7" custScaleY="28697" custLinFactNeighborY="-15039">
        <dgm:presLayoutVars>
          <dgm:chPref val="3"/>
        </dgm:presLayoutVars>
      </dgm:prSet>
      <dgm:spPr/>
      <dgm:t>
        <a:bodyPr/>
        <a:lstStyle/>
        <a:p>
          <a:endParaRPr lang="en-US"/>
        </a:p>
      </dgm:t>
    </dgm:pt>
    <dgm:pt modelId="{72D9D66B-AE00-4A94-BDAA-D7F3F0612DD7}" type="pres">
      <dgm:prSet presAssocID="{754C1555-6E15-49FB-B9DB-646D5568D1CB}" presName="horzThree" presStyleCnt="0"/>
      <dgm:spPr/>
    </dgm:pt>
    <dgm:pt modelId="{171930CD-6716-4248-AD6E-BC803B7905F7}" type="pres">
      <dgm:prSet presAssocID="{D6BE6640-94AE-45F0-BD25-D91ECDD65948}" presName="sibSpaceThree" presStyleCnt="0"/>
      <dgm:spPr/>
    </dgm:pt>
    <dgm:pt modelId="{340BB4CB-F5D7-4E8C-BEF3-1413FECFA1F1}" type="pres">
      <dgm:prSet presAssocID="{595CD87B-23A4-4265-9A3F-02D2F8C53D92}" presName="vertThree" presStyleCnt="0"/>
      <dgm:spPr/>
    </dgm:pt>
    <dgm:pt modelId="{3BFAEC77-49E5-47EE-9B3A-CC7981D8FE4B}" type="pres">
      <dgm:prSet presAssocID="{595CD87B-23A4-4265-9A3F-02D2F8C53D92}" presName="txThree" presStyleLbl="node3" presStyleIdx="6" presStyleCnt="7" custScaleY="28697" custLinFactNeighborY="-15039">
        <dgm:presLayoutVars>
          <dgm:chPref val="3"/>
        </dgm:presLayoutVars>
      </dgm:prSet>
      <dgm:spPr/>
      <dgm:t>
        <a:bodyPr/>
        <a:lstStyle/>
        <a:p>
          <a:endParaRPr lang="en-US"/>
        </a:p>
      </dgm:t>
    </dgm:pt>
    <dgm:pt modelId="{66753DC2-5B5F-4E86-91D3-FB97A6F5AE91}" type="pres">
      <dgm:prSet presAssocID="{595CD87B-23A4-4265-9A3F-02D2F8C53D92}" presName="horzThree" presStyleCnt="0"/>
      <dgm:spPr/>
    </dgm:pt>
    <dgm:pt modelId="{CA00C500-780E-4A70-B30E-CE293608F478}" type="pres">
      <dgm:prSet presAssocID="{03096895-1AC8-42A4-A08A-E373790EAD44}" presName="sibSpaceOne" presStyleCnt="0"/>
      <dgm:spPr/>
    </dgm:pt>
    <dgm:pt modelId="{76BA517A-1809-44D1-84BC-61099E3948B2}" type="pres">
      <dgm:prSet presAssocID="{6BB66615-9300-48D4-8A5F-9DD868F650D4}" presName="vertOne" presStyleCnt="0"/>
      <dgm:spPr/>
    </dgm:pt>
    <dgm:pt modelId="{81ED770F-3400-40F1-B1A9-4276DAA2DDF9}" type="pres">
      <dgm:prSet presAssocID="{6BB66615-9300-48D4-8A5F-9DD868F650D4}" presName="txOne" presStyleLbl="node0" presStyleIdx="3" presStyleCnt="5" custScaleY="8744" custLinFactNeighborX="-8987" custLinFactNeighborY="1484">
        <dgm:presLayoutVars>
          <dgm:chPref val="3"/>
        </dgm:presLayoutVars>
      </dgm:prSet>
      <dgm:spPr/>
      <dgm:t>
        <a:bodyPr/>
        <a:lstStyle/>
        <a:p>
          <a:endParaRPr lang="en-US"/>
        </a:p>
      </dgm:t>
    </dgm:pt>
    <dgm:pt modelId="{F27BFFF9-D2E9-46BA-9919-48FAC5BFD992}" type="pres">
      <dgm:prSet presAssocID="{6BB66615-9300-48D4-8A5F-9DD868F650D4}" presName="horzOne" presStyleCnt="0"/>
      <dgm:spPr/>
    </dgm:pt>
    <dgm:pt modelId="{02B97E2A-E5BA-42BA-BDF5-07D3FCFAF6FB}" type="pres">
      <dgm:prSet presAssocID="{B0AF8D0B-BEDA-4215-84AC-C4D1B17FED1A}" presName="sibSpaceOne" presStyleCnt="0"/>
      <dgm:spPr/>
    </dgm:pt>
    <dgm:pt modelId="{1DFD2F8B-AC4B-42DB-9914-C229FAE3C4B6}" type="pres">
      <dgm:prSet presAssocID="{A5E17BA4-F88D-47CC-93C8-326AE891C27B}" presName="vertOne" presStyleCnt="0"/>
      <dgm:spPr/>
    </dgm:pt>
    <dgm:pt modelId="{B5FE2437-D51F-4236-8B30-4AE1648A6C88}" type="pres">
      <dgm:prSet presAssocID="{A5E17BA4-F88D-47CC-93C8-326AE891C27B}" presName="txOne" presStyleLbl="node0" presStyleIdx="4" presStyleCnt="5" custScaleY="8744" custLinFactNeighborX="-14863" custLinFactNeighborY="1482">
        <dgm:presLayoutVars>
          <dgm:chPref val="3"/>
        </dgm:presLayoutVars>
      </dgm:prSet>
      <dgm:spPr/>
      <dgm:t>
        <a:bodyPr/>
        <a:lstStyle/>
        <a:p>
          <a:endParaRPr lang="en-US"/>
        </a:p>
      </dgm:t>
    </dgm:pt>
    <dgm:pt modelId="{60CF8590-72CA-49AD-B7D4-4021936C1931}" type="pres">
      <dgm:prSet presAssocID="{A5E17BA4-F88D-47CC-93C8-326AE891C27B}" presName="horzOne" presStyleCnt="0"/>
      <dgm:spPr/>
    </dgm:pt>
  </dgm:ptLst>
  <dgm:cxnLst>
    <dgm:cxn modelId="{7EBC3C3E-25BA-47B2-9A37-61F447DBFB31}" srcId="{76C5B165-4C35-4EBC-9C6E-5D644A28BB18}" destId="{595CD87B-23A4-4265-9A3F-02D2F8C53D92}" srcOrd="6" destOrd="0" parTransId="{E8A94C96-7CB0-40ED-821B-176B558207CD}" sibTransId="{D29AD1AA-23AA-4E5F-90EC-81A6FD6F3C04}"/>
    <dgm:cxn modelId="{B965EB51-72AD-437E-8F8A-0327A85B6315}" srcId="{76C5B165-4C35-4EBC-9C6E-5D644A28BB18}" destId="{B4FF64DC-DA62-4872-932D-3AE6B8C74878}" srcOrd="2" destOrd="0" parTransId="{592CB64E-8006-40F9-BE57-84AA0489B9A1}" sibTransId="{5FE2433F-6800-470D-A215-485325F9A83A}"/>
    <dgm:cxn modelId="{64636494-CE6D-439B-B2EC-2275B32AFA07}" srcId="{76C5B165-4C35-4EBC-9C6E-5D644A28BB18}" destId="{754C1555-6E15-49FB-B9DB-646D5568D1CB}" srcOrd="5" destOrd="0" parTransId="{3247DA3E-6D2B-4064-B80B-CCD7DFCA6662}" sibTransId="{D6BE6640-94AE-45F0-BD25-D91ECDD65948}"/>
    <dgm:cxn modelId="{2AF4A381-93D8-46A7-9EFB-AC56AC087538}" type="presOf" srcId="{6BB66615-9300-48D4-8A5F-9DD868F650D4}" destId="{81ED770F-3400-40F1-B1A9-4276DAA2DDF9}" srcOrd="0" destOrd="0" presId="urn:microsoft.com/office/officeart/2005/8/layout/hierarchy4"/>
    <dgm:cxn modelId="{F43CCBAD-89DE-4731-BC70-6C14AC0C0C66}" type="presOf" srcId="{76C5B165-4C35-4EBC-9C6E-5D644A28BB18}" destId="{7E019AE2-5619-4A30-94F0-6C077A62A286}" srcOrd="0" destOrd="0" presId="urn:microsoft.com/office/officeart/2005/8/layout/hierarchy4"/>
    <dgm:cxn modelId="{93AACBA8-20A2-4CC5-9899-360E2DF8698E}" type="presOf" srcId="{A5E17BA4-F88D-47CC-93C8-326AE891C27B}" destId="{B5FE2437-D51F-4236-8B30-4AE1648A6C88}" srcOrd="0" destOrd="0" presId="urn:microsoft.com/office/officeart/2005/8/layout/hierarchy4"/>
    <dgm:cxn modelId="{6C5FF594-0CF9-4B1A-BD23-05F66D4FB909}" srcId="{76C5B165-4C35-4EBC-9C6E-5D644A28BB18}" destId="{5E285372-FEEC-46CA-9567-0678636013E5}" srcOrd="4" destOrd="0" parTransId="{8D36F02D-ABB8-47A9-BA6F-A088D1645FF4}" sibTransId="{885A43C7-264C-4230-BA8F-86B07987E1A8}"/>
    <dgm:cxn modelId="{9CCABB3C-77D0-40EA-8B2A-38B66A9B13D0}" srcId="{DAEAC970-DAD1-490B-AA6D-ACBD1856F706}" destId="{A5E17BA4-F88D-47CC-93C8-326AE891C27B}" srcOrd="4" destOrd="0" parTransId="{3E1DC475-BDCF-4416-BEDE-41898794A161}" sibTransId="{333F9E23-04A8-42AA-B19C-60BB51DB8722}"/>
    <dgm:cxn modelId="{298F462B-EA68-4AEA-BE98-37EDA3D89BFB}" type="presOf" srcId="{E1D7C746-FD9F-41CD-BA1B-1A1EC2E5E489}" destId="{53ACEEB4-805A-4155-A435-9888C84A8136}" srcOrd="0" destOrd="0" presId="urn:microsoft.com/office/officeart/2005/8/layout/hierarchy4"/>
    <dgm:cxn modelId="{B92DBEE4-43BE-4EF7-94EA-1F26A95CE319}" srcId="{76C5B165-4C35-4EBC-9C6E-5D644A28BB18}" destId="{37E66D90-6DB9-4FBB-942B-772DEF9A39C0}" srcOrd="0" destOrd="0" parTransId="{0AE4E077-3E4D-4553-A1CC-8471C297D9A0}" sibTransId="{96FFD214-B3FB-4E9A-9219-550698D79E05}"/>
    <dgm:cxn modelId="{9BA7642C-276A-4E60-8A98-ED6CC35D93B5}" type="presOf" srcId="{B4FF64DC-DA62-4872-932D-3AE6B8C74878}" destId="{BC85B911-9E1E-4F37-B7F4-A9F110FF6B50}" srcOrd="0" destOrd="0" presId="urn:microsoft.com/office/officeart/2005/8/layout/hierarchy4"/>
    <dgm:cxn modelId="{0E6AC5CE-547B-47B4-99F2-FD0FA65A61AB}" type="presOf" srcId="{B4B0D4B2-D105-4159-9906-F8345BEFAFCC}" destId="{36B6267A-9784-4DD5-8FD5-7C9668DA00C3}" srcOrd="0" destOrd="0" presId="urn:microsoft.com/office/officeart/2005/8/layout/hierarchy4"/>
    <dgm:cxn modelId="{B018FB46-F61E-43EB-97EE-FEEADC4F3B8D}" type="presOf" srcId="{DAEAC970-DAD1-490B-AA6D-ACBD1856F706}" destId="{FCC4127C-A887-4BD5-9F22-A4BEC0001923}" srcOrd="0" destOrd="0" presId="urn:microsoft.com/office/officeart/2005/8/layout/hierarchy4"/>
    <dgm:cxn modelId="{D773FF89-B035-4899-A9EE-E65D154C5F8A}" srcId="{DAEAC970-DAD1-490B-AA6D-ACBD1856F706}" destId="{3DC9E317-260D-46D2-ACAF-A258CCBF4D07}" srcOrd="0" destOrd="0" parTransId="{95A04574-C95F-497F-A386-5ACD13280B36}" sibTransId="{C02C4E82-FE1E-4D89-AC2B-834ADA3A18FC}"/>
    <dgm:cxn modelId="{7A26A716-E43E-4403-92AB-4486483A9A0B}" srcId="{76C5B165-4C35-4EBC-9C6E-5D644A28BB18}" destId="{B4B0D4B2-D105-4159-9906-F8345BEFAFCC}" srcOrd="3" destOrd="0" parTransId="{0208C8FC-B074-4AFD-B1DC-6E3B28FAC077}" sibTransId="{3D71300E-A21F-41F2-A061-4E333EAD8308}"/>
    <dgm:cxn modelId="{18230E4D-89FA-4473-8477-CE8AA7CB21E7}" type="presOf" srcId="{3DC9E317-260D-46D2-ACAF-A258CCBF4D07}" destId="{165E5307-4CD8-4854-BB80-5CEFF75259C8}" srcOrd="0" destOrd="0" presId="urn:microsoft.com/office/officeart/2005/8/layout/hierarchy4"/>
    <dgm:cxn modelId="{B272FC5F-A0B7-40D8-B638-E47C796E2A2D}" srcId="{DAEAC970-DAD1-490B-AA6D-ACBD1856F706}" destId="{6BB66615-9300-48D4-8A5F-9DD868F650D4}" srcOrd="3" destOrd="0" parTransId="{C6AE7357-822A-4B37-B33A-1A8DB51F12D3}" sibTransId="{B0AF8D0B-BEDA-4215-84AC-C4D1B17FED1A}"/>
    <dgm:cxn modelId="{F42E43CB-DE1E-43A7-B175-2C54A5EF012A}" type="presOf" srcId="{1AB1CD73-3516-4CDF-B4BF-6B83719CA767}" destId="{9224A0A5-CFA5-4285-94E0-7BCAD11D3A20}" srcOrd="0" destOrd="0" presId="urn:microsoft.com/office/officeart/2005/8/layout/hierarchy4"/>
    <dgm:cxn modelId="{D177192C-CF37-4A6E-95B2-A0B5343DFE4F}" type="presOf" srcId="{37E66D90-6DB9-4FBB-942B-772DEF9A39C0}" destId="{4308374C-8950-4382-8910-102C5D5290F9}" srcOrd="0" destOrd="0" presId="urn:microsoft.com/office/officeart/2005/8/layout/hierarchy4"/>
    <dgm:cxn modelId="{A4C2D991-D776-49C9-95E3-6A1D11CEFF4F}" type="presOf" srcId="{5E285372-FEEC-46CA-9567-0678636013E5}" destId="{531230BC-4445-4BA6-9FC3-E09F5A399E87}" srcOrd="0" destOrd="0" presId="urn:microsoft.com/office/officeart/2005/8/layout/hierarchy4"/>
    <dgm:cxn modelId="{00BF573F-8391-4A53-BB46-3B47F850AAAB}" type="presOf" srcId="{595CD87B-23A4-4265-9A3F-02D2F8C53D92}" destId="{3BFAEC77-49E5-47EE-9B3A-CC7981D8FE4B}" srcOrd="0" destOrd="0" presId="urn:microsoft.com/office/officeart/2005/8/layout/hierarchy4"/>
    <dgm:cxn modelId="{B3D44271-FD6E-42E3-BC33-5C0187B2704A}" type="presOf" srcId="{DD0F59C6-BF4E-48DF-AB21-2AD781A55F0B}" destId="{C2BC0615-C8D0-4F89-A4EB-56CC6F6952C1}" srcOrd="0" destOrd="0" presId="urn:microsoft.com/office/officeart/2005/8/layout/hierarchy4"/>
    <dgm:cxn modelId="{68812FA6-A97B-4579-8E8D-D217A73896EB}" srcId="{DD0F59C6-BF4E-48DF-AB21-2AD781A55F0B}" destId="{76C5B165-4C35-4EBC-9C6E-5D644A28BB18}" srcOrd="0" destOrd="0" parTransId="{F8E0A626-70F5-4040-BF3D-202A95A79321}" sibTransId="{8E1B93B8-C8B6-4850-AD8A-4A1E5C181248}"/>
    <dgm:cxn modelId="{285E0C40-CE44-4311-A0D8-F1A440627681}" type="presOf" srcId="{754C1555-6E15-49FB-B9DB-646D5568D1CB}" destId="{A11CD867-90D2-412B-A7AC-5DB82424BEC0}" srcOrd="0" destOrd="0" presId="urn:microsoft.com/office/officeart/2005/8/layout/hierarchy4"/>
    <dgm:cxn modelId="{59B10BCE-F6C8-4314-9143-F0AE475796D3}" srcId="{DAEAC970-DAD1-490B-AA6D-ACBD1856F706}" destId="{1AB1CD73-3516-4CDF-B4BF-6B83719CA767}" srcOrd="1" destOrd="0" parTransId="{37B71D95-0A0F-42AD-8F65-B621EF4440E3}" sibTransId="{57026A56-7796-4F02-8DA7-B74C2C603B1A}"/>
    <dgm:cxn modelId="{7EAABB10-F736-4E5A-9610-2F76035F72E9}" srcId="{76C5B165-4C35-4EBC-9C6E-5D644A28BB18}" destId="{E1D7C746-FD9F-41CD-BA1B-1A1EC2E5E489}" srcOrd="1" destOrd="0" parTransId="{E71AF4C1-9E4E-4DDC-8F6A-4F5CA1B6EFDE}" sibTransId="{13F49E30-CBD0-4733-B95A-2764A7EB2FBC}"/>
    <dgm:cxn modelId="{F416F805-D350-4EB6-AA44-FCE3B5F7852B}" srcId="{DAEAC970-DAD1-490B-AA6D-ACBD1856F706}" destId="{DD0F59C6-BF4E-48DF-AB21-2AD781A55F0B}" srcOrd="2" destOrd="0" parTransId="{0BAC63D4-847C-4DB8-8DF8-45203692053E}" sibTransId="{03096895-1AC8-42A4-A08A-E373790EAD44}"/>
    <dgm:cxn modelId="{45A8FEF2-E002-428B-9C44-265E448430B9}" type="presParOf" srcId="{FCC4127C-A887-4BD5-9F22-A4BEC0001923}" destId="{2D24E9FE-AC4B-48E3-A33D-4F97FCCB37E4}" srcOrd="0" destOrd="0" presId="urn:microsoft.com/office/officeart/2005/8/layout/hierarchy4"/>
    <dgm:cxn modelId="{D67033AB-E286-4ADE-8430-27728A79CE28}" type="presParOf" srcId="{2D24E9FE-AC4B-48E3-A33D-4F97FCCB37E4}" destId="{165E5307-4CD8-4854-BB80-5CEFF75259C8}" srcOrd="0" destOrd="0" presId="urn:microsoft.com/office/officeart/2005/8/layout/hierarchy4"/>
    <dgm:cxn modelId="{C770CD23-F4BB-4CD4-8190-75B6FFB5505C}" type="presParOf" srcId="{2D24E9FE-AC4B-48E3-A33D-4F97FCCB37E4}" destId="{3502512A-8758-4D91-BE89-919612A95560}" srcOrd="1" destOrd="0" presId="urn:microsoft.com/office/officeart/2005/8/layout/hierarchy4"/>
    <dgm:cxn modelId="{C7ECBBF7-6679-4EC9-BB92-EE7D4FB99332}" type="presParOf" srcId="{FCC4127C-A887-4BD5-9F22-A4BEC0001923}" destId="{2B418DB7-376A-4CA0-90AB-286CF2160C18}" srcOrd="1" destOrd="0" presId="urn:microsoft.com/office/officeart/2005/8/layout/hierarchy4"/>
    <dgm:cxn modelId="{0F1D2C20-E281-479C-BC40-FA552878EE57}" type="presParOf" srcId="{FCC4127C-A887-4BD5-9F22-A4BEC0001923}" destId="{CD109984-0406-4E8F-858B-FCF9292B4DED}" srcOrd="2" destOrd="0" presId="urn:microsoft.com/office/officeart/2005/8/layout/hierarchy4"/>
    <dgm:cxn modelId="{5DDEA260-B088-423C-9CD3-99F303B4073F}" type="presParOf" srcId="{CD109984-0406-4E8F-858B-FCF9292B4DED}" destId="{9224A0A5-CFA5-4285-94E0-7BCAD11D3A20}" srcOrd="0" destOrd="0" presId="urn:microsoft.com/office/officeart/2005/8/layout/hierarchy4"/>
    <dgm:cxn modelId="{C99599D3-A412-4E6A-B1EB-EDEBEB59F116}" type="presParOf" srcId="{CD109984-0406-4E8F-858B-FCF9292B4DED}" destId="{7324C850-673A-436F-A48B-15C122253F0D}" srcOrd="1" destOrd="0" presId="urn:microsoft.com/office/officeart/2005/8/layout/hierarchy4"/>
    <dgm:cxn modelId="{8922BC3D-A730-478B-A52D-8393E79FE510}" type="presParOf" srcId="{FCC4127C-A887-4BD5-9F22-A4BEC0001923}" destId="{7A9EDF2B-9D1B-4C4D-BBFB-8B72F9498081}" srcOrd="3" destOrd="0" presId="urn:microsoft.com/office/officeart/2005/8/layout/hierarchy4"/>
    <dgm:cxn modelId="{7973EB5B-8827-44DF-BDFA-4EF9004AD772}" type="presParOf" srcId="{FCC4127C-A887-4BD5-9F22-A4BEC0001923}" destId="{E092EF0A-A35A-4F3B-BD05-CA7FD7FBE6D2}" srcOrd="4" destOrd="0" presId="urn:microsoft.com/office/officeart/2005/8/layout/hierarchy4"/>
    <dgm:cxn modelId="{C18EC6CA-7DE7-4E58-8DAA-878F82BEF482}" type="presParOf" srcId="{E092EF0A-A35A-4F3B-BD05-CA7FD7FBE6D2}" destId="{C2BC0615-C8D0-4F89-A4EB-56CC6F6952C1}" srcOrd="0" destOrd="0" presId="urn:microsoft.com/office/officeart/2005/8/layout/hierarchy4"/>
    <dgm:cxn modelId="{FBB61D99-81F1-4B65-BEA1-4E5BD173D81E}" type="presParOf" srcId="{E092EF0A-A35A-4F3B-BD05-CA7FD7FBE6D2}" destId="{45D5BEEB-AA01-4E01-A121-CF3A36F13575}" srcOrd="1" destOrd="0" presId="urn:microsoft.com/office/officeart/2005/8/layout/hierarchy4"/>
    <dgm:cxn modelId="{5C065A3D-D0D7-4D28-8B31-512BBAF00840}" type="presParOf" srcId="{E092EF0A-A35A-4F3B-BD05-CA7FD7FBE6D2}" destId="{A8EC41CE-1BDA-4E06-BF2C-7256EE047FA9}" srcOrd="2" destOrd="0" presId="urn:microsoft.com/office/officeart/2005/8/layout/hierarchy4"/>
    <dgm:cxn modelId="{851202B7-05B8-44EE-9BDA-A67E5F3A88C5}" type="presParOf" srcId="{A8EC41CE-1BDA-4E06-BF2C-7256EE047FA9}" destId="{A9978EFE-FD54-46E4-9161-F9CCA0394403}" srcOrd="0" destOrd="0" presId="urn:microsoft.com/office/officeart/2005/8/layout/hierarchy4"/>
    <dgm:cxn modelId="{C0B2F37F-983F-49E1-A81C-703057F784EC}" type="presParOf" srcId="{A9978EFE-FD54-46E4-9161-F9CCA0394403}" destId="{7E019AE2-5619-4A30-94F0-6C077A62A286}" srcOrd="0" destOrd="0" presId="urn:microsoft.com/office/officeart/2005/8/layout/hierarchy4"/>
    <dgm:cxn modelId="{404E45B8-2A35-4BCF-8FAF-7F54A5EB77D7}" type="presParOf" srcId="{A9978EFE-FD54-46E4-9161-F9CCA0394403}" destId="{F2F7359E-2FA1-4C15-AEF9-93C7A4C9079C}" srcOrd="1" destOrd="0" presId="urn:microsoft.com/office/officeart/2005/8/layout/hierarchy4"/>
    <dgm:cxn modelId="{E2377CD5-0088-45FC-BDCB-E441149B7CE5}" type="presParOf" srcId="{A9978EFE-FD54-46E4-9161-F9CCA0394403}" destId="{4B224968-515A-42CD-B517-10038927C208}" srcOrd="2" destOrd="0" presId="urn:microsoft.com/office/officeart/2005/8/layout/hierarchy4"/>
    <dgm:cxn modelId="{70EA09A4-F098-4EE6-A794-ABCC228A29C8}" type="presParOf" srcId="{4B224968-515A-42CD-B517-10038927C208}" destId="{7851F65D-4334-4AAE-BE4D-77400780EDEF}" srcOrd="0" destOrd="0" presId="urn:microsoft.com/office/officeart/2005/8/layout/hierarchy4"/>
    <dgm:cxn modelId="{4DF3261A-000A-41C0-922F-0448C64F3EA1}" type="presParOf" srcId="{7851F65D-4334-4AAE-BE4D-77400780EDEF}" destId="{4308374C-8950-4382-8910-102C5D5290F9}" srcOrd="0" destOrd="0" presId="urn:microsoft.com/office/officeart/2005/8/layout/hierarchy4"/>
    <dgm:cxn modelId="{C9E4D819-5F5F-4A2A-8312-A2D2F39CC684}" type="presParOf" srcId="{7851F65D-4334-4AAE-BE4D-77400780EDEF}" destId="{EBE383AA-196D-4E10-BB51-1E99AA67BB23}" srcOrd="1" destOrd="0" presId="urn:microsoft.com/office/officeart/2005/8/layout/hierarchy4"/>
    <dgm:cxn modelId="{7623F765-F54B-46D0-9D35-E59391EDDB71}" type="presParOf" srcId="{4B224968-515A-42CD-B517-10038927C208}" destId="{B6DE8325-7ADE-4BDE-82FB-ACB9BB64EA81}" srcOrd="1" destOrd="0" presId="urn:microsoft.com/office/officeart/2005/8/layout/hierarchy4"/>
    <dgm:cxn modelId="{3062F8D7-4177-416B-B27A-959661F0CC7F}" type="presParOf" srcId="{4B224968-515A-42CD-B517-10038927C208}" destId="{728291C0-5FCE-4BD3-ADF1-236343413D16}" srcOrd="2" destOrd="0" presId="urn:microsoft.com/office/officeart/2005/8/layout/hierarchy4"/>
    <dgm:cxn modelId="{66CD513C-EBD1-4427-9A23-3154F0036261}" type="presParOf" srcId="{728291C0-5FCE-4BD3-ADF1-236343413D16}" destId="{53ACEEB4-805A-4155-A435-9888C84A8136}" srcOrd="0" destOrd="0" presId="urn:microsoft.com/office/officeart/2005/8/layout/hierarchy4"/>
    <dgm:cxn modelId="{B42ED38D-E989-4DE9-B7F0-D3D083912530}" type="presParOf" srcId="{728291C0-5FCE-4BD3-ADF1-236343413D16}" destId="{67346212-8C2E-44D1-A7D8-9DF108EF8445}" srcOrd="1" destOrd="0" presId="urn:microsoft.com/office/officeart/2005/8/layout/hierarchy4"/>
    <dgm:cxn modelId="{258594A9-9B68-4BBB-AA04-A25866F2BC73}" type="presParOf" srcId="{4B224968-515A-42CD-B517-10038927C208}" destId="{9361B33B-C4D1-46AB-B530-20A7CD307C32}" srcOrd="3" destOrd="0" presId="urn:microsoft.com/office/officeart/2005/8/layout/hierarchy4"/>
    <dgm:cxn modelId="{399B32BF-C57C-43B0-A186-BBE08921A033}" type="presParOf" srcId="{4B224968-515A-42CD-B517-10038927C208}" destId="{E98FBC48-C1D0-40CE-B821-B2972290105A}" srcOrd="4" destOrd="0" presId="urn:microsoft.com/office/officeart/2005/8/layout/hierarchy4"/>
    <dgm:cxn modelId="{8F4E3A45-34EE-4EA1-A2BB-16C0B4178AC6}" type="presParOf" srcId="{E98FBC48-C1D0-40CE-B821-B2972290105A}" destId="{BC85B911-9E1E-4F37-B7F4-A9F110FF6B50}" srcOrd="0" destOrd="0" presId="urn:microsoft.com/office/officeart/2005/8/layout/hierarchy4"/>
    <dgm:cxn modelId="{47DDCFD9-9C42-4B52-A32C-A7159916B9B8}" type="presParOf" srcId="{E98FBC48-C1D0-40CE-B821-B2972290105A}" destId="{C37302C7-5584-49A2-85A1-2196FE7857CC}" srcOrd="1" destOrd="0" presId="urn:microsoft.com/office/officeart/2005/8/layout/hierarchy4"/>
    <dgm:cxn modelId="{DF67E911-2C8C-48CE-9E75-356E04366D27}" type="presParOf" srcId="{4B224968-515A-42CD-B517-10038927C208}" destId="{D4463486-E676-4D19-AB6D-B17CA9ADB189}" srcOrd="5" destOrd="0" presId="urn:microsoft.com/office/officeart/2005/8/layout/hierarchy4"/>
    <dgm:cxn modelId="{6D17F95B-E21A-4134-ADF7-0C5E8BFD42CF}" type="presParOf" srcId="{4B224968-515A-42CD-B517-10038927C208}" destId="{CB3CC250-5919-477D-A0F2-FE3F4375793A}" srcOrd="6" destOrd="0" presId="urn:microsoft.com/office/officeart/2005/8/layout/hierarchy4"/>
    <dgm:cxn modelId="{452CB0C7-3285-4050-A077-FF2C66AE7457}" type="presParOf" srcId="{CB3CC250-5919-477D-A0F2-FE3F4375793A}" destId="{36B6267A-9784-4DD5-8FD5-7C9668DA00C3}" srcOrd="0" destOrd="0" presId="urn:microsoft.com/office/officeart/2005/8/layout/hierarchy4"/>
    <dgm:cxn modelId="{C0DAFBAA-2BC7-4320-A95A-65244D300173}" type="presParOf" srcId="{CB3CC250-5919-477D-A0F2-FE3F4375793A}" destId="{B39B0F2A-5478-42FC-908E-7020D7C5F310}" srcOrd="1" destOrd="0" presId="urn:microsoft.com/office/officeart/2005/8/layout/hierarchy4"/>
    <dgm:cxn modelId="{6C0F8D06-3BDA-47C9-927D-838A7937BDA7}" type="presParOf" srcId="{4B224968-515A-42CD-B517-10038927C208}" destId="{DD3F78DD-42CD-4A69-AAFC-D74841326AD0}" srcOrd="7" destOrd="0" presId="urn:microsoft.com/office/officeart/2005/8/layout/hierarchy4"/>
    <dgm:cxn modelId="{6BBFC3E9-A02C-4BBC-86EF-9559E00D3E4F}" type="presParOf" srcId="{4B224968-515A-42CD-B517-10038927C208}" destId="{688894FD-4CDD-4F49-B5D4-936B6A847534}" srcOrd="8" destOrd="0" presId="urn:microsoft.com/office/officeart/2005/8/layout/hierarchy4"/>
    <dgm:cxn modelId="{D68B1549-6395-4742-A6A9-FE1771FD8BF9}" type="presParOf" srcId="{688894FD-4CDD-4F49-B5D4-936B6A847534}" destId="{531230BC-4445-4BA6-9FC3-E09F5A399E87}" srcOrd="0" destOrd="0" presId="urn:microsoft.com/office/officeart/2005/8/layout/hierarchy4"/>
    <dgm:cxn modelId="{521553AF-A914-4435-8101-1E14893E88A2}" type="presParOf" srcId="{688894FD-4CDD-4F49-B5D4-936B6A847534}" destId="{9C40D776-6A6E-4B7A-A07A-B095F4FBC0C0}" srcOrd="1" destOrd="0" presId="urn:microsoft.com/office/officeart/2005/8/layout/hierarchy4"/>
    <dgm:cxn modelId="{EE8BB554-851D-4044-99E6-5C6479437B22}" type="presParOf" srcId="{4B224968-515A-42CD-B517-10038927C208}" destId="{8594B36E-02DB-483D-A707-0A69CAE5C9AD}" srcOrd="9" destOrd="0" presId="urn:microsoft.com/office/officeart/2005/8/layout/hierarchy4"/>
    <dgm:cxn modelId="{187F5DEE-D328-4354-BD60-2096DA1EEA50}" type="presParOf" srcId="{4B224968-515A-42CD-B517-10038927C208}" destId="{B943A3F5-2D2B-4035-AD74-AE572D3E192F}" srcOrd="10" destOrd="0" presId="urn:microsoft.com/office/officeart/2005/8/layout/hierarchy4"/>
    <dgm:cxn modelId="{8C3E28C4-89B7-482A-AD73-BB58EBF79EEC}" type="presParOf" srcId="{B943A3F5-2D2B-4035-AD74-AE572D3E192F}" destId="{A11CD867-90D2-412B-A7AC-5DB82424BEC0}" srcOrd="0" destOrd="0" presId="urn:microsoft.com/office/officeart/2005/8/layout/hierarchy4"/>
    <dgm:cxn modelId="{09101CF4-1227-464D-BCC3-A3E9D5A58660}" type="presParOf" srcId="{B943A3F5-2D2B-4035-AD74-AE572D3E192F}" destId="{72D9D66B-AE00-4A94-BDAA-D7F3F0612DD7}" srcOrd="1" destOrd="0" presId="urn:microsoft.com/office/officeart/2005/8/layout/hierarchy4"/>
    <dgm:cxn modelId="{30FE215B-9F9D-40E8-A407-EC9D004781E0}" type="presParOf" srcId="{4B224968-515A-42CD-B517-10038927C208}" destId="{171930CD-6716-4248-AD6E-BC803B7905F7}" srcOrd="11" destOrd="0" presId="urn:microsoft.com/office/officeart/2005/8/layout/hierarchy4"/>
    <dgm:cxn modelId="{987978C3-E7F3-4B3D-833E-8A448843CB1D}" type="presParOf" srcId="{4B224968-515A-42CD-B517-10038927C208}" destId="{340BB4CB-F5D7-4E8C-BEF3-1413FECFA1F1}" srcOrd="12" destOrd="0" presId="urn:microsoft.com/office/officeart/2005/8/layout/hierarchy4"/>
    <dgm:cxn modelId="{DB8B3406-DF27-47E5-A97B-9FE2DB53C7C8}" type="presParOf" srcId="{340BB4CB-F5D7-4E8C-BEF3-1413FECFA1F1}" destId="{3BFAEC77-49E5-47EE-9B3A-CC7981D8FE4B}" srcOrd="0" destOrd="0" presId="urn:microsoft.com/office/officeart/2005/8/layout/hierarchy4"/>
    <dgm:cxn modelId="{5E662754-F3DE-4661-B803-02EBE94496E4}" type="presParOf" srcId="{340BB4CB-F5D7-4E8C-BEF3-1413FECFA1F1}" destId="{66753DC2-5B5F-4E86-91D3-FB97A6F5AE91}" srcOrd="1" destOrd="0" presId="urn:microsoft.com/office/officeart/2005/8/layout/hierarchy4"/>
    <dgm:cxn modelId="{883FBFF2-6376-4ADD-814E-7A7B28AEA15F}" type="presParOf" srcId="{FCC4127C-A887-4BD5-9F22-A4BEC0001923}" destId="{CA00C500-780E-4A70-B30E-CE293608F478}" srcOrd="5" destOrd="0" presId="urn:microsoft.com/office/officeart/2005/8/layout/hierarchy4"/>
    <dgm:cxn modelId="{254AB530-4F2E-447C-9886-557BE2E50E82}" type="presParOf" srcId="{FCC4127C-A887-4BD5-9F22-A4BEC0001923}" destId="{76BA517A-1809-44D1-84BC-61099E3948B2}" srcOrd="6" destOrd="0" presId="urn:microsoft.com/office/officeart/2005/8/layout/hierarchy4"/>
    <dgm:cxn modelId="{E1491980-558F-42FA-9213-074ED6AC64A9}" type="presParOf" srcId="{76BA517A-1809-44D1-84BC-61099E3948B2}" destId="{81ED770F-3400-40F1-B1A9-4276DAA2DDF9}" srcOrd="0" destOrd="0" presId="urn:microsoft.com/office/officeart/2005/8/layout/hierarchy4"/>
    <dgm:cxn modelId="{B77F609B-F515-48FB-AA06-715009851124}" type="presParOf" srcId="{76BA517A-1809-44D1-84BC-61099E3948B2}" destId="{F27BFFF9-D2E9-46BA-9919-48FAC5BFD992}" srcOrd="1" destOrd="0" presId="urn:microsoft.com/office/officeart/2005/8/layout/hierarchy4"/>
    <dgm:cxn modelId="{305BF2DF-954B-4062-8762-0A6B733203A1}" type="presParOf" srcId="{FCC4127C-A887-4BD5-9F22-A4BEC0001923}" destId="{02B97E2A-E5BA-42BA-BDF5-07D3FCFAF6FB}" srcOrd="7" destOrd="0" presId="urn:microsoft.com/office/officeart/2005/8/layout/hierarchy4"/>
    <dgm:cxn modelId="{ED8A1AC8-1231-43B0-9423-9574807188D1}" type="presParOf" srcId="{FCC4127C-A887-4BD5-9F22-A4BEC0001923}" destId="{1DFD2F8B-AC4B-42DB-9914-C229FAE3C4B6}" srcOrd="8" destOrd="0" presId="urn:microsoft.com/office/officeart/2005/8/layout/hierarchy4"/>
    <dgm:cxn modelId="{98A4A392-5245-4D9E-9E3E-6880AD09BF76}" type="presParOf" srcId="{1DFD2F8B-AC4B-42DB-9914-C229FAE3C4B6}" destId="{B5FE2437-D51F-4236-8B30-4AE1648A6C88}" srcOrd="0" destOrd="0" presId="urn:microsoft.com/office/officeart/2005/8/layout/hierarchy4"/>
    <dgm:cxn modelId="{6CB31CA7-FC42-426F-8190-1EB5D79BF21B}" type="presParOf" srcId="{1DFD2F8B-AC4B-42DB-9914-C229FAE3C4B6}" destId="{60CF8590-72CA-49AD-B7D4-4021936C193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7AD9490-FE46-47EA-9302-FD99FB84D4EF}" type="doc">
      <dgm:prSet loTypeId="urn:microsoft.com/office/officeart/2005/8/layout/chevron2" loCatId="list" qsTypeId="urn:microsoft.com/office/officeart/2005/8/quickstyle/simple3" qsCatId="simple" csTypeId="urn:microsoft.com/office/officeart/2005/8/colors/colorful1#1" csCatId="colorful" phldr="1"/>
      <dgm:spPr/>
      <dgm:t>
        <a:bodyPr/>
        <a:lstStyle/>
        <a:p>
          <a:endParaRPr lang="en-US"/>
        </a:p>
      </dgm:t>
    </dgm:pt>
    <dgm:pt modelId="{16C198D0-9BB2-4AA6-92ED-16CBC5B4E95F}">
      <dgm:prSet custT="1"/>
      <dgm:spPr>
        <a:solidFill>
          <a:schemeClr val="accent4">
            <a:lumMod val="40000"/>
            <a:lumOff val="60000"/>
            <a:alpha val="90000"/>
          </a:schemeClr>
        </a:solidFill>
      </dgm:spPr>
      <dgm:t>
        <a:bodyPr/>
        <a:lstStyle/>
        <a:p>
          <a:pPr rtl="1"/>
          <a:r>
            <a:rPr lang="fa-IR" sz="2000" b="1" dirty="0" smtClean="0">
              <a:cs typeface="B Titr" pitchFamily="2" charset="-78"/>
            </a:rPr>
            <a:t>نحوه دریافت گواهی امضاء الکترونیک</a:t>
          </a:r>
          <a:endParaRPr lang="en-US" sz="2000" b="1" dirty="0">
            <a:cs typeface="B Titr" pitchFamily="2" charset="-78"/>
          </a:endParaRPr>
        </a:p>
      </dgm:t>
    </dgm:pt>
    <dgm:pt modelId="{43567204-615C-41B3-AC18-C00343A32DFC}" type="parTrans" cxnId="{6B654BD4-50BC-43AD-A2E6-4984B5FCFB88}">
      <dgm:prSet/>
      <dgm:spPr/>
      <dgm:t>
        <a:bodyPr/>
        <a:lstStyle/>
        <a:p>
          <a:endParaRPr lang="en-US" sz="2000" b="1">
            <a:cs typeface="B Titr" pitchFamily="2" charset="-78"/>
          </a:endParaRPr>
        </a:p>
      </dgm:t>
    </dgm:pt>
    <dgm:pt modelId="{B62DB058-74C9-4101-B793-CBD188AB62D9}" type="sibTrans" cxnId="{6B654BD4-50BC-43AD-A2E6-4984B5FCFB88}">
      <dgm:prSet/>
      <dgm:spPr/>
      <dgm:t>
        <a:bodyPr/>
        <a:lstStyle/>
        <a:p>
          <a:endParaRPr lang="en-US" sz="2000" b="1">
            <a:cs typeface="B Titr" pitchFamily="2" charset="-78"/>
          </a:endParaRPr>
        </a:p>
      </dgm:t>
    </dgm:pt>
    <dgm:pt modelId="{0EF005CA-ADAF-42E8-A946-B3FC736D2EEA}">
      <dgm:prSet custT="1"/>
      <dgm:spPr>
        <a:solidFill>
          <a:schemeClr val="accent5">
            <a:lumMod val="40000"/>
            <a:lumOff val="60000"/>
            <a:alpha val="90000"/>
          </a:schemeClr>
        </a:solidFill>
      </dgm:spPr>
      <dgm:t>
        <a:bodyPr/>
        <a:lstStyle/>
        <a:p>
          <a:pPr rtl="1"/>
          <a:r>
            <a:rPr lang="fa-IR" sz="2000" b="1" dirty="0" smtClean="0">
              <a:cs typeface="B Titr" pitchFamily="2" charset="-78"/>
            </a:rPr>
            <a:t>نحوه دریافت شناسه کالا و استفاده از آن در صورتحساب</a:t>
          </a:r>
          <a:endParaRPr lang="en-US" sz="2000" b="1" dirty="0">
            <a:cs typeface="B Titr" pitchFamily="2" charset="-78"/>
          </a:endParaRPr>
        </a:p>
      </dgm:t>
    </dgm:pt>
    <dgm:pt modelId="{3AE789AB-0A77-4D62-944B-A253F4192073}" type="parTrans" cxnId="{F52A80BA-A212-4FFA-BE21-FCC063573FE1}">
      <dgm:prSet/>
      <dgm:spPr/>
      <dgm:t>
        <a:bodyPr/>
        <a:lstStyle/>
        <a:p>
          <a:endParaRPr lang="en-US" sz="2000" b="1">
            <a:cs typeface="B Titr" pitchFamily="2" charset="-78"/>
          </a:endParaRPr>
        </a:p>
      </dgm:t>
    </dgm:pt>
    <dgm:pt modelId="{F83BD05E-648D-426B-BE5C-3352D315526C}" type="sibTrans" cxnId="{F52A80BA-A212-4FFA-BE21-FCC063573FE1}">
      <dgm:prSet/>
      <dgm:spPr/>
      <dgm:t>
        <a:bodyPr/>
        <a:lstStyle/>
        <a:p>
          <a:endParaRPr lang="en-US" sz="2000" b="1">
            <a:cs typeface="B Titr" pitchFamily="2" charset="-78"/>
          </a:endParaRPr>
        </a:p>
      </dgm:t>
    </dgm:pt>
    <dgm:pt modelId="{53B278A9-7ACD-4620-BCC4-A1C66C2F7DFE}">
      <dgm:prSet custT="1"/>
      <dgm:spPr>
        <a:solidFill>
          <a:schemeClr val="accent6">
            <a:lumMod val="40000"/>
            <a:lumOff val="60000"/>
            <a:alpha val="90000"/>
          </a:schemeClr>
        </a:solidFill>
      </dgm:spPr>
      <dgm:t>
        <a:bodyPr/>
        <a:lstStyle/>
        <a:p>
          <a:pPr rtl="1"/>
          <a:r>
            <a:rPr lang="fa-IR" sz="2000" b="1" dirty="0" smtClean="0">
              <a:cs typeface="B Titr" pitchFamily="2" charset="-78"/>
            </a:rPr>
            <a:t>نحوه استفاده از الگوهای مختلف صورتحساب </a:t>
          </a:r>
          <a:endParaRPr lang="en-US" sz="2000" b="1" dirty="0">
            <a:cs typeface="B Titr" pitchFamily="2" charset="-78"/>
          </a:endParaRPr>
        </a:p>
      </dgm:t>
    </dgm:pt>
    <dgm:pt modelId="{F2D692EC-5C33-4290-8014-6196292606FA}" type="parTrans" cxnId="{56722B26-E60F-4711-88C1-D14EEE257FD1}">
      <dgm:prSet/>
      <dgm:spPr/>
      <dgm:t>
        <a:bodyPr/>
        <a:lstStyle/>
        <a:p>
          <a:endParaRPr lang="en-US" sz="2000" b="1">
            <a:cs typeface="B Titr" pitchFamily="2" charset="-78"/>
          </a:endParaRPr>
        </a:p>
      </dgm:t>
    </dgm:pt>
    <dgm:pt modelId="{4858D92B-0FC3-428D-B57F-F1981E9304F1}" type="sibTrans" cxnId="{56722B26-E60F-4711-88C1-D14EEE257FD1}">
      <dgm:prSet/>
      <dgm:spPr/>
      <dgm:t>
        <a:bodyPr/>
        <a:lstStyle/>
        <a:p>
          <a:endParaRPr lang="en-US" sz="2000" b="1">
            <a:cs typeface="B Titr" pitchFamily="2" charset="-78"/>
          </a:endParaRPr>
        </a:p>
      </dgm:t>
    </dgm:pt>
    <dgm:pt modelId="{5CACFDF0-01FB-4C25-A5F6-E0B07FF5EEF6}">
      <dgm:prSet custT="1"/>
      <dgm:spPr>
        <a:solidFill>
          <a:schemeClr val="accent2">
            <a:lumMod val="40000"/>
            <a:lumOff val="60000"/>
            <a:alpha val="90000"/>
          </a:schemeClr>
        </a:solidFill>
      </dgm:spPr>
      <dgm:t>
        <a:bodyPr/>
        <a:lstStyle/>
        <a:p>
          <a:pPr rtl="1"/>
          <a:r>
            <a:rPr lang="fa-IR" sz="2000" b="1" dirty="0" smtClean="0">
              <a:cs typeface="B Titr" pitchFamily="2" charset="-78"/>
            </a:rPr>
            <a:t>نحوه ارسال صورتحساب</a:t>
          </a:r>
          <a:endParaRPr lang="en-US" sz="2000" b="1" dirty="0">
            <a:cs typeface="B Titr" pitchFamily="2" charset="-78"/>
          </a:endParaRPr>
        </a:p>
      </dgm:t>
    </dgm:pt>
    <dgm:pt modelId="{326DEFEF-52AD-4299-B18E-E982A8D8F898}" type="parTrans" cxnId="{F5FA9ACB-00DC-447B-9B31-274C8D55BF96}">
      <dgm:prSet/>
      <dgm:spPr/>
      <dgm:t>
        <a:bodyPr/>
        <a:lstStyle/>
        <a:p>
          <a:endParaRPr lang="en-US" sz="2000" b="1">
            <a:cs typeface="B Titr" pitchFamily="2" charset="-78"/>
          </a:endParaRPr>
        </a:p>
      </dgm:t>
    </dgm:pt>
    <dgm:pt modelId="{AAEE1F16-FBAB-4440-853E-23FB8B5131A1}" type="sibTrans" cxnId="{F5FA9ACB-00DC-447B-9B31-274C8D55BF96}">
      <dgm:prSet/>
      <dgm:spPr/>
      <dgm:t>
        <a:bodyPr/>
        <a:lstStyle/>
        <a:p>
          <a:endParaRPr lang="en-US" sz="2000" b="1">
            <a:cs typeface="B Titr" pitchFamily="2" charset="-78"/>
          </a:endParaRPr>
        </a:p>
      </dgm:t>
    </dgm:pt>
    <dgm:pt modelId="{99D2F161-8974-4A6E-8B3E-92BE8F21BC56}">
      <dgm:prSet custT="1"/>
      <dgm:spPr>
        <a:solidFill>
          <a:schemeClr val="accent3">
            <a:lumMod val="40000"/>
            <a:lumOff val="60000"/>
            <a:alpha val="90000"/>
          </a:schemeClr>
        </a:solidFill>
      </dgm:spPr>
      <dgm:t>
        <a:bodyPr/>
        <a:lstStyle/>
        <a:p>
          <a:pPr rtl="1"/>
          <a:r>
            <a:rPr lang="fa-IR" sz="2000" b="1" dirty="0" smtClean="0">
              <a:cs typeface="B Titr" pitchFamily="2" charset="-78"/>
            </a:rPr>
            <a:t>چگونگی مشاهده صورتحساب ها در کارپوشه فروشنده</a:t>
          </a:r>
          <a:endParaRPr lang="en-US" sz="2000" b="1" dirty="0">
            <a:cs typeface="B Titr" pitchFamily="2" charset="-78"/>
          </a:endParaRPr>
        </a:p>
      </dgm:t>
    </dgm:pt>
    <dgm:pt modelId="{C3A433B3-AD58-4278-8F8F-5E3A58256BC2}" type="parTrans" cxnId="{C5BC5411-CC94-4EDB-B280-D5A64FB6EAE6}">
      <dgm:prSet/>
      <dgm:spPr/>
      <dgm:t>
        <a:bodyPr/>
        <a:lstStyle/>
        <a:p>
          <a:endParaRPr lang="en-US" sz="2000" b="1">
            <a:cs typeface="B Titr" pitchFamily="2" charset="-78"/>
          </a:endParaRPr>
        </a:p>
      </dgm:t>
    </dgm:pt>
    <dgm:pt modelId="{51AA2821-54DE-4206-A7DF-25D5A4704C1E}" type="sibTrans" cxnId="{C5BC5411-CC94-4EDB-B280-D5A64FB6EAE6}">
      <dgm:prSet/>
      <dgm:spPr/>
      <dgm:t>
        <a:bodyPr/>
        <a:lstStyle/>
        <a:p>
          <a:endParaRPr lang="en-US" sz="2000" b="1">
            <a:cs typeface="B Titr" pitchFamily="2" charset="-78"/>
          </a:endParaRPr>
        </a:p>
      </dgm:t>
    </dgm:pt>
    <dgm:pt modelId="{19E8816E-651F-42DD-B2A1-40CDFF433F92}">
      <dgm:prSet custT="1"/>
      <dgm:spPr>
        <a:solidFill>
          <a:schemeClr val="accent4">
            <a:lumMod val="40000"/>
            <a:lumOff val="60000"/>
            <a:alpha val="90000"/>
          </a:schemeClr>
        </a:solidFill>
      </dgm:spPr>
      <dgm:t>
        <a:bodyPr/>
        <a:lstStyle/>
        <a:p>
          <a:pPr rtl="1"/>
          <a:r>
            <a:rPr lang="fa-IR" sz="2000" b="1" dirty="0" smtClean="0">
              <a:cs typeface="B Titr" pitchFamily="2" charset="-78"/>
            </a:rPr>
            <a:t>چگونگی مشاهده صورتحساب ها در کارپوشه خریدار و واکنش به صورتحساب</a:t>
          </a:r>
          <a:endParaRPr lang="en-US" sz="2000" b="1" dirty="0">
            <a:cs typeface="B Titr" pitchFamily="2" charset="-78"/>
          </a:endParaRPr>
        </a:p>
      </dgm:t>
    </dgm:pt>
    <dgm:pt modelId="{15BC5397-8507-4669-BE3F-720040E45903}" type="parTrans" cxnId="{9536F608-509B-4367-A611-B30342E6CFF8}">
      <dgm:prSet/>
      <dgm:spPr/>
      <dgm:t>
        <a:bodyPr/>
        <a:lstStyle/>
        <a:p>
          <a:endParaRPr lang="en-US" sz="2000" b="1">
            <a:cs typeface="B Titr" pitchFamily="2" charset="-78"/>
          </a:endParaRPr>
        </a:p>
      </dgm:t>
    </dgm:pt>
    <dgm:pt modelId="{D459392D-0204-4AE3-8649-7F79B0B5B62C}" type="sibTrans" cxnId="{9536F608-509B-4367-A611-B30342E6CFF8}">
      <dgm:prSet/>
      <dgm:spPr/>
      <dgm:t>
        <a:bodyPr/>
        <a:lstStyle/>
        <a:p>
          <a:endParaRPr lang="en-US" sz="2000" b="1">
            <a:cs typeface="B Titr" pitchFamily="2" charset="-78"/>
          </a:endParaRPr>
        </a:p>
      </dgm:t>
    </dgm:pt>
    <dgm:pt modelId="{5F5C9D7A-3A0A-468C-802E-C517E1BB3130}">
      <dgm:prSet custT="1"/>
      <dgm:spPr/>
      <dgm:t>
        <a:bodyPr/>
        <a:lstStyle/>
        <a:p>
          <a:pPr rtl="1">
            <a:lnSpc>
              <a:spcPct val="100000"/>
            </a:lnSpc>
            <a:spcBef>
              <a:spcPts val="1200"/>
            </a:spcBef>
            <a:spcAft>
              <a:spcPts val="0"/>
            </a:spcAft>
          </a:pPr>
          <a:r>
            <a:rPr lang="fa-IR" sz="2000" b="1" dirty="0" smtClean="0">
              <a:effectLst>
                <a:outerShdw blurRad="38100" dist="38100" dir="2700000" algn="tl">
                  <a:srgbClr val="000000">
                    <a:alpha val="43137"/>
                  </a:srgbClr>
                </a:outerShdw>
              </a:effectLst>
              <a:cs typeface="B Titr" pitchFamily="2" charset="-78"/>
            </a:rPr>
            <a:t>3</a:t>
          </a:r>
          <a:endParaRPr lang="en-US" sz="2000" b="1" dirty="0">
            <a:effectLst>
              <a:outerShdw blurRad="38100" dist="38100" dir="2700000" algn="tl">
                <a:srgbClr val="000000">
                  <a:alpha val="43137"/>
                </a:srgbClr>
              </a:outerShdw>
            </a:effectLst>
            <a:cs typeface="B Titr" pitchFamily="2" charset="-78"/>
          </a:endParaRPr>
        </a:p>
      </dgm:t>
    </dgm:pt>
    <dgm:pt modelId="{647473BE-7D49-49ED-B8D7-D9CCB83413CD}" type="parTrans" cxnId="{DB2E89F2-B2B8-4D28-B838-B549245923A3}">
      <dgm:prSet/>
      <dgm:spPr/>
      <dgm:t>
        <a:bodyPr/>
        <a:lstStyle/>
        <a:p>
          <a:endParaRPr lang="en-US" sz="2000" b="1">
            <a:cs typeface="B Titr" pitchFamily="2" charset="-78"/>
          </a:endParaRPr>
        </a:p>
      </dgm:t>
    </dgm:pt>
    <dgm:pt modelId="{5815E62B-46E3-4760-90A1-609AF3233E43}" type="sibTrans" cxnId="{DB2E89F2-B2B8-4D28-B838-B549245923A3}">
      <dgm:prSet/>
      <dgm:spPr/>
      <dgm:t>
        <a:bodyPr/>
        <a:lstStyle/>
        <a:p>
          <a:endParaRPr lang="en-US" sz="2000" b="1">
            <a:cs typeface="B Titr" pitchFamily="2" charset="-78"/>
          </a:endParaRPr>
        </a:p>
      </dgm:t>
    </dgm:pt>
    <dgm:pt modelId="{8377A37A-0CF5-4A9B-AF88-31929902F760}">
      <dgm:prSet custT="1"/>
      <dgm:spPr/>
      <dgm:t>
        <a:bodyPr/>
        <a:lstStyle/>
        <a:p>
          <a:pPr rtl="1">
            <a:lnSpc>
              <a:spcPct val="100000"/>
            </a:lnSpc>
            <a:spcBef>
              <a:spcPts val="1200"/>
            </a:spcBef>
            <a:spcAft>
              <a:spcPts val="0"/>
            </a:spcAft>
          </a:pPr>
          <a:r>
            <a:rPr lang="fa-IR" sz="2000" b="1" dirty="0" smtClean="0">
              <a:effectLst>
                <a:outerShdw blurRad="38100" dist="38100" dir="2700000" algn="tl">
                  <a:srgbClr val="000000">
                    <a:alpha val="43137"/>
                  </a:srgbClr>
                </a:outerShdw>
              </a:effectLst>
              <a:cs typeface="B Titr" pitchFamily="2" charset="-78"/>
            </a:rPr>
            <a:t>4</a:t>
          </a:r>
          <a:endParaRPr lang="en-US" sz="2000" b="1" dirty="0">
            <a:effectLst>
              <a:outerShdw blurRad="38100" dist="38100" dir="2700000" algn="tl">
                <a:srgbClr val="000000">
                  <a:alpha val="43137"/>
                </a:srgbClr>
              </a:outerShdw>
            </a:effectLst>
            <a:cs typeface="B Titr" pitchFamily="2" charset="-78"/>
          </a:endParaRPr>
        </a:p>
      </dgm:t>
    </dgm:pt>
    <dgm:pt modelId="{49ADE9C3-B3DE-45E4-8CDE-023607B5E01B}" type="parTrans" cxnId="{2C980709-395A-495C-B367-259A43CF010F}">
      <dgm:prSet/>
      <dgm:spPr/>
      <dgm:t>
        <a:bodyPr/>
        <a:lstStyle/>
        <a:p>
          <a:endParaRPr lang="en-US" sz="2000" b="1">
            <a:cs typeface="B Titr" pitchFamily="2" charset="-78"/>
          </a:endParaRPr>
        </a:p>
      </dgm:t>
    </dgm:pt>
    <dgm:pt modelId="{BFC0EA51-BF49-401A-984D-2F2062457B45}" type="sibTrans" cxnId="{2C980709-395A-495C-B367-259A43CF010F}">
      <dgm:prSet/>
      <dgm:spPr/>
      <dgm:t>
        <a:bodyPr/>
        <a:lstStyle/>
        <a:p>
          <a:endParaRPr lang="en-US" sz="2000" b="1">
            <a:cs typeface="B Titr" pitchFamily="2" charset="-78"/>
          </a:endParaRPr>
        </a:p>
      </dgm:t>
    </dgm:pt>
    <dgm:pt modelId="{58EC5597-38B0-4199-8580-35F00779674A}">
      <dgm:prSet custT="1"/>
      <dgm:spPr/>
      <dgm:t>
        <a:bodyPr/>
        <a:lstStyle/>
        <a:p>
          <a:pPr rtl="1">
            <a:lnSpc>
              <a:spcPct val="100000"/>
            </a:lnSpc>
            <a:spcBef>
              <a:spcPts val="1200"/>
            </a:spcBef>
            <a:spcAft>
              <a:spcPts val="0"/>
            </a:spcAft>
          </a:pPr>
          <a:r>
            <a:rPr lang="fa-IR" sz="2000" b="1" dirty="0" smtClean="0">
              <a:effectLst>
                <a:outerShdw blurRad="38100" dist="38100" dir="2700000" algn="tl">
                  <a:srgbClr val="000000">
                    <a:alpha val="43137"/>
                  </a:srgbClr>
                </a:outerShdw>
              </a:effectLst>
              <a:cs typeface="B Titr" pitchFamily="2" charset="-78"/>
            </a:rPr>
            <a:t>5</a:t>
          </a:r>
          <a:endParaRPr lang="en-US" sz="2000" b="1" dirty="0">
            <a:effectLst>
              <a:outerShdw blurRad="38100" dist="38100" dir="2700000" algn="tl">
                <a:srgbClr val="000000">
                  <a:alpha val="43137"/>
                </a:srgbClr>
              </a:outerShdw>
            </a:effectLst>
            <a:cs typeface="B Titr" pitchFamily="2" charset="-78"/>
          </a:endParaRPr>
        </a:p>
      </dgm:t>
    </dgm:pt>
    <dgm:pt modelId="{6E310C0B-4125-40D0-84DA-32F87F70E4D1}" type="parTrans" cxnId="{7823B09B-4310-4185-A437-CF02EFD296B8}">
      <dgm:prSet/>
      <dgm:spPr/>
      <dgm:t>
        <a:bodyPr/>
        <a:lstStyle/>
        <a:p>
          <a:endParaRPr lang="en-US" sz="2000" b="1">
            <a:cs typeface="B Titr" pitchFamily="2" charset="-78"/>
          </a:endParaRPr>
        </a:p>
      </dgm:t>
    </dgm:pt>
    <dgm:pt modelId="{5A2B3819-35CD-4EBC-930C-654472E5A90B}" type="sibTrans" cxnId="{7823B09B-4310-4185-A437-CF02EFD296B8}">
      <dgm:prSet/>
      <dgm:spPr/>
      <dgm:t>
        <a:bodyPr/>
        <a:lstStyle/>
        <a:p>
          <a:endParaRPr lang="en-US" sz="2000" b="1">
            <a:cs typeface="B Titr" pitchFamily="2" charset="-78"/>
          </a:endParaRPr>
        </a:p>
      </dgm:t>
    </dgm:pt>
    <dgm:pt modelId="{8F953CDC-1E98-452A-A37C-7BDC5D314941}">
      <dgm:prSet custT="1"/>
      <dgm:spPr/>
      <dgm:t>
        <a:bodyPr/>
        <a:lstStyle/>
        <a:p>
          <a:pPr rtl="1">
            <a:lnSpc>
              <a:spcPct val="100000"/>
            </a:lnSpc>
            <a:spcBef>
              <a:spcPts val="1200"/>
            </a:spcBef>
            <a:spcAft>
              <a:spcPts val="0"/>
            </a:spcAft>
          </a:pPr>
          <a:r>
            <a:rPr lang="fa-IR" sz="2000" b="1" dirty="0" smtClean="0">
              <a:effectLst>
                <a:outerShdw blurRad="38100" dist="38100" dir="2700000" algn="tl">
                  <a:srgbClr val="000000">
                    <a:alpha val="43137"/>
                  </a:srgbClr>
                </a:outerShdw>
              </a:effectLst>
              <a:cs typeface="B Titr" pitchFamily="2" charset="-78"/>
            </a:rPr>
            <a:t>6</a:t>
          </a:r>
          <a:endParaRPr lang="en-US" sz="2000" b="1" dirty="0">
            <a:effectLst>
              <a:outerShdw blurRad="38100" dist="38100" dir="2700000" algn="tl">
                <a:srgbClr val="000000">
                  <a:alpha val="43137"/>
                </a:srgbClr>
              </a:outerShdw>
            </a:effectLst>
            <a:cs typeface="B Titr" pitchFamily="2" charset="-78"/>
          </a:endParaRPr>
        </a:p>
      </dgm:t>
    </dgm:pt>
    <dgm:pt modelId="{AD47E219-FC8C-4BF4-89A1-18342673C05D}" type="parTrans" cxnId="{092BC265-DD56-41CC-8085-4CC718C9F31A}">
      <dgm:prSet/>
      <dgm:spPr/>
      <dgm:t>
        <a:bodyPr/>
        <a:lstStyle/>
        <a:p>
          <a:endParaRPr lang="en-US" sz="2000" b="1">
            <a:cs typeface="B Titr" pitchFamily="2" charset="-78"/>
          </a:endParaRPr>
        </a:p>
      </dgm:t>
    </dgm:pt>
    <dgm:pt modelId="{B25D1941-96D7-432C-A8F1-B47C9E75AAE7}" type="sibTrans" cxnId="{092BC265-DD56-41CC-8085-4CC718C9F31A}">
      <dgm:prSet/>
      <dgm:spPr/>
      <dgm:t>
        <a:bodyPr/>
        <a:lstStyle/>
        <a:p>
          <a:endParaRPr lang="en-US" sz="2000" b="1">
            <a:cs typeface="B Titr" pitchFamily="2" charset="-78"/>
          </a:endParaRPr>
        </a:p>
      </dgm:t>
    </dgm:pt>
    <dgm:pt modelId="{26EB0391-574C-4D55-BA27-CEE2EC266558}">
      <dgm:prSet custT="1"/>
      <dgm:spPr/>
      <dgm:t>
        <a:bodyPr/>
        <a:lstStyle/>
        <a:p>
          <a:pPr rtl="1">
            <a:lnSpc>
              <a:spcPct val="100000"/>
            </a:lnSpc>
            <a:spcBef>
              <a:spcPts val="1200"/>
            </a:spcBef>
            <a:spcAft>
              <a:spcPts val="0"/>
            </a:spcAft>
          </a:pPr>
          <a:r>
            <a:rPr lang="fa-IR" sz="2000" b="1" dirty="0" smtClean="0">
              <a:effectLst>
                <a:outerShdw blurRad="38100" dist="38100" dir="2700000" algn="tl">
                  <a:srgbClr val="000000">
                    <a:alpha val="43137"/>
                  </a:srgbClr>
                </a:outerShdw>
              </a:effectLst>
              <a:cs typeface="B Titr" pitchFamily="2" charset="-78"/>
            </a:rPr>
            <a:t>7</a:t>
          </a:r>
          <a:endParaRPr lang="en-US" sz="2000" b="1" dirty="0">
            <a:effectLst>
              <a:outerShdw blurRad="38100" dist="38100" dir="2700000" algn="tl">
                <a:srgbClr val="000000">
                  <a:alpha val="43137"/>
                </a:srgbClr>
              </a:outerShdw>
            </a:effectLst>
            <a:cs typeface="B Titr" pitchFamily="2" charset="-78"/>
          </a:endParaRPr>
        </a:p>
      </dgm:t>
    </dgm:pt>
    <dgm:pt modelId="{6E457EE5-B781-4A8F-A10B-9961EB4288C7}" type="parTrans" cxnId="{023FCE68-92AF-47A9-B8DD-5FEC6FD35E9B}">
      <dgm:prSet/>
      <dgm:spPr/>
      <dgm:t>
        <a:bodyPr/>
        <a:lstStyle/>
        <a:p>
          <a:endParaRPr lang="en-US" sz="2000" b="1">
            <a:cs typeface="B Titr" pitchFamily="2" charset="-78"/>
          </a:endParaRPr>
        </a:p>
      </dgm:t>
    </dgm:pt>
    <dgm:pt modelId="{51FB4BE2-F401-4B6F-BF92-FA7F91C58CBC}" type="sibTrans" cxnId="{023FCE68-92AF-47A9-B8DD-5FEC6FD35E9B}">
      <dgm:prSet/>
      <dgm:spPr/>
      <dgm:t>
        <a:bodyPr/>
        <a:lstStyle/>
        <a:p>
          <a:endParaRPr lang="en-US" sz="2000" b="1">
            <a:cs typeface="B Titr" pitchFamily="2" charset="-78"/>
          </a:endParaRPr>
        </a:p>
      </dgm:t>
    </dgm:pt>
    <dgm:pt modelId="{2C5E110C-A6E2-40D5-B445-D2F6EE115B6A}">
      <dgm:prSet custT="1"/>
      <dgm:spPr/>
      <dgm:t>
        <a:bodyPr/>
        <a:lstStyle/>
        <a:p>
          <a:pPr rtl="1">
            <a:lnSpc>
              <a:spcPct val="100000"/>
            </a:lnSpc>
            <a:spcBef>
              <a:spcPts val="1200"/>
            </a:spcBef>
            <a:spcAft>
              <a:spcPts val="0"/>
            </a:spcAft>
          </a:pPr>
          <a:r>
            <a:rPr lang="fa-IR" sz="2000" b="1" dirty="0" smtClean="0">
              <a:effectLst>
                <a:outerShdw blurRad="38100" dist="38100" dir="2700000" algn="tl">
                  <a:srgbClr val="000000">
                    <a:alpha val="43137"/>
                  </a:srgbClr>
                </a:outerShdw>
              </a:effectLst>
              <a:cs typeface="B Titr" pitchFamily="2" charset="-78"/>
            </a:rPr>
            <a:t>8</a:t>
          </a:r>
          <a:endParaRPr lang="en-US" sz="2000" b="1" dirty="0">
            <a:effectLst>
              <a:outerShdw blurRad="38100" dist="38100" dir="2700000" algn="tl">
                <a:srgbClr val="000000">
                  <a:alpha val="43137"/>
                </a:srgbClr>
              </a:outerShdw>
            </a:effectLst>
            <a:cs typeface="B Titr" pitchFamily="2" charset="-78"/>
          </a:endParaRPr>
        </a:p>
      </dgm:t>
    </dgm:pt>
    <dgm:pt modelId="{3AD43EE9-6222-4A76-ACBF-576A85DE29A2}" type="parTrans" cxnId="{6EBB8876-F843-4852-9DEA-869A346EC64C}">
      <dgm:prSet/>
      <dgm:spPr/>
      <dgm:t>
        <a:bodyPr/>
        <a:lstStyle/>
        <a:p>
          <a:endParaRPr lang="en-US" sz="2000" b="1">
            <a:cs typeface="B Titr" pitchFamily="2" charset="-78"/>
          </a:endParaRPr>
        </a:p>
      </dgm:t>
    </dgm:pt>
    <dgm:pt modelId="{BDB7EA50-6AB8-4200-ABCF-D73E5853E417}" type="sibTrans" cxnId="{6EBB8876-F843-4852-9DEA-869A346EC64C}">
      <dgm:prSet/>
      <dgm:spPr/>
      <dgm:t>
        <a:bodyPr/>
        <a:lstStyle/>
        <a:p>
          <a:endParaRPr lang="en-US" sz="2000" b="1">
            <a:cs typeface="B Titr" pitchFamily="2" charset="-78"/>
          </a:endParaRPr>
        </a:p>
      </dgm:t>
    </dgm:pt>
    <dgm:pt modelId="{52EB0374-F065-42CD-858C-DCEB38FF674E}">
      <dgm:prSet custT="1"/>
      <dgm:spPr/>
      <dgm:t>
        <a:bodyPr/>
        <a:lstStyle/>
        <a:p>
          <a:pPr rtl="1"/>
          <a:r>
            <a:rPr lang="fa-IR" sz="2000" b="1" dirty="0" smtClean="0">
              <a:cs typeface="B Titr" pitchFamily="2" charset="-78"/>
            </a:rPr>
            <a:t>9</a:t>
          </a:r>
          <a:endParaRPr lang="en-US" sz="2000" b="1" dirty="0">
            <a:cs typeface="B Titr" pitchFamily="2" charset="-78"/>
          </a:endParaRPr>
        </a:p>
      </dgm:t>
    </dgm:pt>
    <dgm:pt modelId="{664A91B4-909D-465E-BBF2-D4E88A29D8D1}" type="parTrans" cxnId="{5743105D-2EE6-4BF7-84BB-155B250985C1}">
      <dgm:prSet/>
      <dgm:spPr/>
      <dgm:t>
        <a:bodyPr/>
        <a:lstStyle/>
        <a:p>
          <a:endParaRPr lang="en-US" sz="1600"/>
        </a:p>
      </dgm:t>
    </dgm:pt>
    <dgm:pt modelId="{F772FA20-42C5-4D7D-A350-14DA56F28E7E}" type="sibTrans" cxnId="{5743105D-2EE6-4BF7-84BB-155B250985C1}">
      <dgm:prSet/>
      <dgm:spPr/>
      <dgm:t>
        <a:bodyPr/>
        <a:lstStyle/>
        <a:p>
          <a:endParaRPr lang="en-US" sz="1600"/>
        </a:p>
      </dgm:t>
    </dgm:pt>
    <dgm:pt modelId="{1815DBCD-B654-4FAF-82E1-3D205D681F7E}">
      <dgm:prSet custT="1"/>
      <dgm:spPr>
        <a:solidFill>
          <a:schemeClr val="accent5">
            <a:lumMod val="40000"/>
            <a:lumOff val="60000"/>
            <a:alpha val="90000"/>
          </a:schemeClr>
        </a:solidFill>
      </dgm:spPr>
      <dgm:t>
        <a:bodyPr/>
        <a:lstStyle/>
        <a:p>
          <a:pPr rtl="1"/>
          <a:r>
            <a:rPr lang="fa-IR" sz="2000" b="1" dirty="0" smtClean="0">
              <a:cs typeface="B Titr" pitchFamily="2" charset="-78"/>
            </a:rPr>
            <a:t>مطالعه اسناد موجود در سایت سازمان ، بخش پایانه های فروشگاهی و سامانه مودیان</a:t>
          </a:r>
        </a:p>
      </dgm:t>
    </dgm:pt>
    <dgm:pt modelId="{03DFB5E5-D85B-4E39-8472-F106D0790DA2}" type="parTrans" cxnId="{C3980B45-C9D2-41E2-B529-17C5CCC2CF0E}">
      <dgm:prSet/>
      <dgm:spPr/>
      <dgm:t>
        <a:bodyPr/>
        <a:lstStyle/>
        <a:p>
          <a:endParaRPr lang="en-US" sz="1600"/>
        </a:p>
      </dgm:t>
    </dgm:pt>
    <dgm:pt modelId="{DD6DEABC-C0D5-473F-ADF0-1A6E128BDCD1}" type="sibTrans" cxnId="{C3980B45-C9D2-41E2-B529-17C5CCC2CF0E}">
      <dgm:prSet/>
      <dgm:spPr/>
      <dgm:t>
        <a:bodyPr/>
        <a:lstStyle/>
        <a:p>
          <a:endParaRPr lang="en-US" sz="1600"/>
        </a:p>
      </dgm:t>
    </dgm:pt>
    <dgm:pt modelId="{639B0948-36B6-49A0-885A-07AA70F05D2C}">
      <dgm:prSet custT="1"/>
      <dgm:spPr/>
      <dgm:t>
        <a:bodyPr/>
        <a:lstStyle/>
        <a:p>
          <a:pPr rtl="1">
            <a:lnSpc>
              <a:spcPct val="100000"/>
            </a:lnSpc>
            <a:spcBef>
              <a:spcPts val="1200"/>
            </a:spcBef>
            <a:spcAft>
              <a:spcPts val="0"/>
            </a:spcAft>
          </a:pPr>
          <a:r>
            <a:rPr lang="fa-IR" sz="2000" b="1" dirty="0" smtClean="0">
              <a:effectLst>
                <a:outerShdw blurRad="38100" dist="38100" dir="2700000" algn="tl">
                  <a:srgbClr val="000000">
                    <a:alpha val="43137"/>
                  </a:srgbClr>
                </a:outerShdw>
              </a:effectLst>
              <a:cs typeface="B Titr" pitchFamily="2" charset="-78"/>
            </a:rPr>
            <a:t>2</a:t>
          </a:r>
          <a:endParaRPr lang="en-US" sz="2000" b="1" dirty="0">
            <a:effectLst>
              <a:outerShdw blurRad="38100" dist="38100" dir="2700000" algn="tl">
                <a:srgbClr val="000000">
                  <a:alpha val="43137"/>
                </a:srgbClr>
              </a:outerShdw>
            </a:effectLst>
            <a:cs typeface="B Titr" pitchFamily="2" charset="-78"/>
          </a:endParaRPr>
        </a:p>
      </dgm:t>
    </dgm:pt>
    <dgm:pt modelId="{6E691F11-1F9D-467A-80F3-3DEA1E6FE077}" type="sibTrans" cxnId="{8EA6CFB2-9E6D-445D-A0BD-C0160964910D}">
      <dgm:prSet/>
      <dgm:spPr/>
      <dgm:t>
        <a:bodyPr/>
        <a:lstStyle/>
        <a:p>
          <a:endParaRPr lang="en-US" sz="2000" b="1">
            <a:cs typeface="B Titr" pitchFamily="2" charset="-78"/>
          </a:endParaRPr>
        </a:p>
      </dgm:t>
    </dgm:pt>
    <dgm:pt modelId="{ACB96E0A-98E8-48AC-8919-A4D73C107BFF}" type="parTrans" cxnId="{8EA6CFB2-9E6D-445D-A0BD-C0160964910D}">
      <dgm:prSet/>
      <dgm:spPr/>
      <dgm:t>
        <a:bodyPr/>
        <a:lstStyle/>
        <a:p>
          <a:endParaRPr lang="en-US" sz="2000" b="1">
            <a:cs typeface="B Titr" pitchFamily="2" charset="-78"/>
          </a:endParaRPr>
        </a:p>
      </dgm:t>
    </dgm:pt>
    <dgm:pt modelId="{98B61C89-D04F-4837-8380-03A85D8E8A1F}">
      <dgm:prSet phldrT="[Text]" custT="1"/>
      <dgm:spPr>
        <a:solidFill>
          <a:schemeClr val="accent2">
            <a:lumMod val="40000"/>
            <a:lumOff val="60000"/>
            <a:alpha val="90000"/>
          </a:schemeClr>
        </a:solidFill>
      </dgm:spPr>
      <dgm:t>
        <a:bodyPr/>
        <a:lstStyle/>
        <a:p>
          <a:pPr rtl="1"/>
          <a:r>
            <a:rPr lang="fa-IR" sz="2000" b="1" dirty="0" smtClean="0">
              <a:cs typeface="B Titr" pitchFamily="2" charset="-78"/>
            </a:rPr>
            <a:t>نحوه عضویت در سامانه مودیان</a:t>
          </a:r>
          <a:endParaRPr lang="en-US" sz="2000" b="1" dirty="0">
            <a:cs typeface="B Titr" pitchFamily="2" charset="-78"/>
          </a:endParaRPr>
        </a:p>
      </dgm:t>
    </dgm:pt>
    <dgm:pt modelId="{DE6CF468-B274-471A-A75F-18E33CD27829}">
      <dgm:prSet phldrT="[Text]" custT="1"/>
      <dgm:spPr/>
      <dgm:t>
        <a:bodyPr/>
        <a:lstStyle/>
        <a:p>
          <a:pPr rtl="1">
            <a:lnSpc>
              <a:spcPct val="100000"/>
            </a:lnSpc>
            <a:spcBef>
              <a:spcPts val="1200"/>
            </a:spcBef>
            <a:spcAft>
              <a:spcPts val="0"/>
            </a:spcAft>
          </a:pPr>
          <a:r>
            <a:rPr lang="fa-IR" sz="2000" b="1" dirty="0" smtClean="0">
              <a:effectLst>
                <a:outerShdw blurRad="38100" dist="38100" dir="2700000" algn="tl">
                  <a:srgbClr val="000000">
                    <a:alpha val="43137"/>
                  </a:srgbClr>
                </a:outerShdw>
              </a:effectLst>
              <a:cs typeface="B Titr" pitchFamily="2" charset="-78"/>
            </a:rPr>
            <a:t>1</a:t>
          </a:r>
          <a:endParaRPr lang="en-US" sz="2000" b="1" dirty="0">
            <a:effectLst>
              <a:outerShdw blurRad="38100" dist="38100" dir="2700000" algn="tl">
                <a:srgbClr val="000000">
                  <a:alpha val="43137"/>
                </a:srgbClr>
              </a:outerShdw>
            </a:effectLst>
            <a:cs typeface="B Titr" pitchFamily="2" charset="-78"/>
          </a:endParaRPr>
        </a:p>
      </dgm:t>
    </dgm:pt>
    <dgm:pt modelId="{8078B28C-B195-471F-9BA1-2E01ABDB6E04}" type="sibTrans" cxnId="{0A865D17-D5F4-4975-9941-318D8367D544}">
      <dgm:prSet/>
      <dgm:spPr/>
      <dgm:t>
        <a:bodyPr/>
        <a:lstStyle/>
        <a:p>
          <a:endParaRPr lang="en-US" sz="2000" b="1">
            <a:cs typeface="B Titr" pitchFamily="2" charset="-78"/>
          </a:endParaRPr>
        </a:p>
      </dgm:t>
    </dgm:pt>
    <dgm:pt modelId="{BC2A14A7-0A1F-4F0B-8F68-954EF9376A31}" type="parTrans" cxnId="{0A865D17-D5F4-4975-9941-318D8367D544}">
      <dgm:prSet/>
      <dgm:spPr/>
      <dgm:t>
        <a:bodyPr/>
        <a:lstStyle/>
        <a:p>
          <a:endParaRPr lang="en-US" sz="2000" b="1">
            <a:cs typeface="B Titr" pitchFamily="2" charset="-78"/>
          </a:endParaRPr>
        </a:p>
      </dgm:t>
    </dgm:pt>
    <dgm:pt modelId="{3949F297-80C5-448D-8E54-CEAD49D7BB4F}" type="sibTrans" cxnId="{F5041422-B435-4E1D-9BDB-C47A978AF259}">
      <dgm:prSet/>
      <dgm:spPr/>
      <dgm:t>
        <a:bodyPr/>
        <a:lstStyle/>
        <a:p>
          <a:endParaRPr lang="en-US" sz="2000" b="1">
            <a:cs typeface="B Titr" pitchFamily="2" charset="-78"/>
          </a:endParaRPr>
        </a:p>
      </dgm:t>
    </dgm:pt>
    <dgm:pt modelId="{BE1E3F05-6C18-4FEF-9897-781D4CFC8ED3}" type="parTrans" cxnId="{F5041422-B435-4E1D-9BDB-C47A978AF259}">
      <dgm:prSet/>
      <dgm:spPr/>
      <dgm:t>
        <a:bodyPr/>
        <a:lstStyle/>
        <a:p>
          <a:endParaRPr lang="en-US" sz="2000" b="1">
            <a:cs typeface="B Titr" pitchFamily="2" charset="-78"/>
          </a:endParaRPr>
        </a:p>
      </dgm:t>
    </dgm:pt>
    <dgm:pt modelId="{8935366D-EFF8-42D0-AFAF-50AFAE14FA6C}">
      <dgm:prSet custT="1"/>
      <dgm:spPr>
        <a:solidFill>
          <a:schemeClr val="accent3">
            <a:lumMod val="40000"/>
            <a:lumOff val="60000"/>
            <a:alpha val="90000"/>
          </a:schemeClr>
        </a:solidFill>
      </dgm:spPr>
      <dgm:t>
        <a:bodyPr/>
        <a:lstStyle/>
        <a:p>
          <a:pPr rtl="1"/>
          <a:r>
            <a:rPr lang="fa-IR" sz="2000" b="1" dirty="0" smtClean="0">
              <a:cs typeface="B Titr" pitchFamily="2" charset="-78"/>
            </a:rPr>
            <a:t>نحوه دریافت شناسه حافظه مالیاتی</a:t>
          </a:r>
          <a:endParaRPr lang="en-US" sz="2000" b="1" dirty="0">
            <a:cs typeface="B Titr" pitchFamily="2" charset="-78"/>
          </a:endParaRPr>
        </a:p>
      </dgm:t>
    </dgm:pt>
    <dgm:pt modelId="{B653C779-8C0B-47AF-AEFA-AA23D3284E60}" type="sibTrans" cxnId="{FBEC9429-1761-4B71-B407-444893ED6C43}">
      <dgm:prSet/>
      <dgm:spPr/>
      <dgm:t>
        <a:bodyPr/>
        <a:lstStyle/>
        <a:p>
          <a:endParaRPr lang="en-US" sz="2000" b="1">
            <a:cs typeface="B Titr" pitchFamily="2" charset="-78"/>
          </a:endParaRPr>
        </a:p>
      </dgm:t>
    </dgm:pt>
    <dgm:pt modelId="{5E26866D-A404-43B4-AA2B-0723FDE5886D}" type="parTrans" cxnId="{FBEC9429-1761-4B71-B407-444893ED6C43}">
      <dgm:prSet/>
      <dgm:spPr/>
      <dgm:t>
        <a:bodyPr/>
        <a:lstStyle/>
        <a:p>
          <a:endParaRPr lang="en-US" sz="2000" b="1">
            <a:cs typeface="B Titr" pitchFamily="2" charset="-78"/>
          </a:endParaRPr>
        </a:p>
      </dgm:t>
    </dgm:pt>
    <dgm:pt modelId="{E4A6BD69-D0B9-433C-BA6D-7D6F569F58EB}">
      <dgm:prSet custT="1"/>
      <dgm:spPr>
        <a:solidFill>
          <a:schemeClr val="accent6">
            <a:lumMod val="40000"/>
            <a:lumOff val="60000"/>
            <a:alpha val="90000"/>
          </a:schemeClr>
        </a:solidFill>
      </dgm:spPr>
      <dgm:t>
        <a:bodyPr/>
        <a:lstStyle/>
        <a:p>
          <a:pPr rtl="1"/>
          <a:r>
            <a:rPr lang="fa-IR" sz="2000" b="1" dirty="0" smtClean="0">
              <a:cs typeface="B Titr" pitchFamily="2" charset="-78"/>
            </a:rPr>
            <a:t>10</a:t>
          </a:r>
        </a:p>
      </dgm:t>
    </dgm:pt>
    <dgm:pt modelId="{98DBC7B7-EF39-4943-A39B-CAC838B83953}" type="parTrans" cxnId="{4B2D9DC4-6353-4D86-A728-6CFB15B4AEFE}">
      <dgm:prSet/>
      <dgm:spPr/>
      <dgm:t>
        <a:bodyPr/>
        <a:lstStyle/>
        <a:p>
          <a:endParaRPr lang="en-US" sz="1600"/>
        </a:p>
      </dgm:t>
    </dgm:pt>
    <dgm:pt modelId="{FD8D7798-B5DC-4922-B81A-4FDFE5FE56BD}" type="sibTrans" cxnId="{4B2D9DC4-6353-4D86-A728-6CFB15B4AEFE}">
      <dgm:prSet/>
      <dgm:spPr/>
      <dgm:t>
        <a:bodyPr/>
        <a:lstStyle/>
        <a:p>
          <a:endParaRPr lang="en-US" sz="1600"/>
        </a:p>
      </dgm:t>
    </dgm:pt>
    <dgm:pt modelId="{5D553F3B-2D33-4CF4-8C72-3BEAD5AA9C56}">
      <dgm:prSet custT="1"/>
      <dgm:spPr>
        <a:solidFill>
          <a:schemeClr val="accent5">
            <a:lumMod val="40000"/>
            <a:lumOff val="60000"/>
            <a:alpha val="90000"/>
          </a:schemeClr>
        </a:solidFill>
      </dgm:spPr>
      <dgm:t>
        <a:bodyPr/>
        <a:lstStyle/>
        <a:p>
          <a:pPr rtl="1"/>
          <a:r>
            <a:rPr lang="fa-IR" sz="2000" b="1" dirty="0" smtClean="0">
              <a:cs typeface="B Titr" pitchFamily="2" charset="-78"/>
            </a:rPr>
            <a:t>11</a:t>
          </a:r>
        </a:p>
      </dgm:t>
    </dgm:pt>
    <dgm:pt modelId="{3CF5F87A-4243-47E2-BD11-63555FD449B7}" type="parTrans" cxnId="{1E5C8624-402F-4BF0-976A-4B9AABD851E7}">
      <dgm:prSet/>
      <dgm:spPr/>
      <dgm:t>
        <a:bodyPr/>
        <a:lstStyle/>
        <a:p>
          <a:endParaRPr lang="en-US" sz="1600"/>
        </a:p>
      </dgm:t>
    </dgm:pt>
    <dgm:pt modelId="{7C8E6313-F777-4501-8638-C9C110E14EC3}" type="sibTrans" cxnId="{1E5C8624-402F-4BF0-976A-4B9AABD851E7}">
      <dgm:prSet/>
      <dgm:spPr/>
      <dgm:t>
        <a:bodyPr/>
        <a:lstStyle/>
        <a:p>
          <a:endParaRPr lang="en-US" sz="1600"/>
        </a:p>
      </dgm:t>
    </dgm:pt>
    <dgm:pt modelId="{F43C7045-7CE4-4795-8DE6-D68BD2AA3B05}">
      <dgm:prSet custT="1"/>
      <dgm:spPr>
        <a:solidFill>
          <a:schemeClr val="accent6">
            <a:lumMod val="40000"/>
            <a:lumOff val="60000"/>
            <a:alpha val="90000"/>
          </a:schemeClr>
        </a:solidFill>
      </dgm:spPr>
      <dgm:t>
        <a:bodyPr/>
        <a:lstStyle/>
        <a:p>
          <a:pPr rtl="1"/>
          <a:r>
            <a:rPr lang="fa-IR" sz="2000" b="1" dirty="0" smtClean="0">
              <a:cs typeface="B Titr" pitchFamily="2" charset="-78"/>
            </a:rPr>
            <a:t>مطالعه بخش پرسش و پاسخ های متداول </a:t>
          </a:r>
        </a:p>
      </dgm:t>
    </dgm:pt>
    <dgm:pt modelId="{43BE05D1-1394-486C-9725-6B9A9B64003F}" type="parTrans" cxnId="{88DEEBC1-DA18-43EC-8EC0-58A7BA7B08ED}">
      <dgm:prSet/>
      <dgm:spPr/>
      <dgm:t>
        <a:bodyPr/>
        <a:lstStyle/>
        <a:p>
          <a:endParaRPr lang="en-US" sz="1600"/>
        </a:p>
      </dgm:t>
    </dgm:pt>
    <dgm:pt modelId="{526D6F47-2C34-450C-A142-71FA9FB39F91}" type="sibTrans" cxnId="{88DEEBC1-DA18-43EC-8EC0-58A7BA7B08ED}">
      <dgm:prSet/>
      <dgm:spPr/>
      <dgm:t>
        <a:bodyPr/>
        <a:lstStyle/>
        <a:p>
          <a:endParaRPr lang="en-US" sz="1600"/>
        </a:p>
      </dgm:t>
    </dgm:pt>
    <dgm:pt modelId="{961BA310-ECB8-4AB6-8EB8-678A4D9BECEE}">
      <dgm:prSet custT="1"/>
      <dgm:spPr>
        <a:solidFill>
          <a:schemeClr val="accent5">
            <a:lumMod val="40000"/>
            <a:lumOff val="60000"/>
            <a:alpha val="90000"/>
          </a:schemeClr>
        </a:solidFill>
      </dgm:spPr>
      <dgm:t>
        <a:bodyPr/>
        <a:lstStyle/>
        <a:p>
          <a:pPr rtl="1"/>
          <a:r>
            <a:rPr lang="fa-IR" sz="2000" b="1" dirty="0" smtClean="0">
              <a:cs typeface="B Titr" pitchFamily="2" charset="-78"/>
            </a:rPr>
            <a:t>اشراف بر قانون پایانه های فروشگاهی  و سامانه مودیان و قانون مالیات بر ارزش افزوده</a:t>
          </a:r>
        </a:p>
      </dgm:t>
    </dgm:pt>
    <dgm:pt modelId="{C73A5FBC-2226-4937-BE41-928B6454D980}" type="parTrans" cxnId="{1FAB841A-AF92-4472-8329-6CC02149769F}">
      <dgm:prSet/>
      <dgm:spPr/>
      <dgm:t>
        <a:bodyPr/>
        <a:lstStyle/>
        <a:p>
          <a:endParaRPr lang="en-US" sz="1600"/>
        </a:p>
      </dgm:t>
    </dgm:pt>
    <dgm:pt modelId="{AA24F928-1DBA-40B6-9F1C-47119086FE16}" type="sibTrans" cxnId="{1FAB841A-AF92-4472-8329-6CC02149769F}">
      <dgm:prSet/>
      <dgm:spPr/>
      <dgm:t>
        <a:bodyPr/>
        <a:lstStyle/>
        <a:p>
          <a:endParaRPr lang="en-US" sz="1600"/>
        </a:p>
      </dgm:t>
    </dgm:pt>
    <dgm:pt modelId="{BF0B5D1C-125B-4147-942C-C341F4032175}" type="pres">
      <dgm:prSet presAssocID="{87AD9490-FE46-47EA-9302-FD99FB84D4EF}" presName="linearFlow" presStyleCnt="0">
        <dgm:presLayoutVars>
          <dgm:dir/>
          <dgm:animLvl val="lvl"/>
          <dgm:resizeHandles val="exact"/>
        </dgm:presLayoutVars>
      </dgm:prSet>
      <dgm:spPr/>
      <dgm:t>
        <a:bodyPr/>
        <a:lstStyle/>
        <a:p>
          <a:endParaRPr lang="en-US"/>
        </a:p>
      </dgm:t>
    </dgm:pt>
    <dgm:pt modelId="{E6B07422-A2BC-4708-829F-8CA6694C5824}" type="pres">
      <dgm:prSet presAssocID="{DE6CF468-B274-471A-A75F-18E33CD27829}" presName="composite" presStyleCnt="0"/>
      <dgm:spPr/>
      <dgm:t>
        <a:bodyPr/>
        <a:lstStyle/>
        <a:p>
          <a:endParaRPr lang="en-US"/>
        </a:p>
      </dgm:t>
    </dgm:pt>
    <dgm:pt modelId="{5306417E-90BF-4CC8-B238-15ADF0A397CB}" type="pres">
      <dgm:prSet presAssocID="{DE6CF468-B274-471A-A75F-18E33CD27829}" presName="parentText" presStyleLbl="alignNode1" presStyleIdx="0" presStyleCnt="11">
        <dgm:presLayoutVars>
          <dgm:chMax val="1"/>
          <dgm:bulletEnabled val="1"/>
        </dgm:presLayoutVars>
      </dgm:prSet>
      <dgm:spPr/>
      <dgm:t>
        <a:bodyPr/>
        <a:lstStyle/>
        <a:p>
          <a:endParaRPr lang="en-US"/>
        </a:p>
      </dgm:t>
    </dgm:pt>
    <dgm:pt modelId="{3CFF0BE9-CF8D-4C11-B7A4-921CC61158B8}" type="pres">
      <dgm:prSet presAssocID="{DE6CF468-B274-471A-A75F-18E33CD27829}" presName="descendantText" presStyleLbl="alignAcc1" presStyleIdx="0" presStyleCnt="11" custLinFactNeighborX="903" custLinFactNeighborY="-83147">
        <dgm:presLayoutVars>
          <dgm:bulletEnabled val="1"/>
        </dgm:presLayoutVars>
      </dgm:prSet>
      <dgm:spPr/>
      <dgm:t>
        <a:bodyPr/>
        <a:lstStyle/>
        <a:p>
          <a:endParaRPr lang="en-US"/>
        </a:p>
      </dgm:t>
    </dgm:pt>
    <dgm:pt modelId="{5BADCCAF-7470-44A0-98FC-FEF909318E2C}" type="pres">
      <dgm:prSet presAssocID="{8078B28C-B195-471F-9BA1-2E01ABDB6E04}" presName="sp" presStyleCnt="0"/>
      <dgm:spPr/>
      <dgm:t>
        <a:bodyPr/>
        <a:lstStyle/>
        <a:p>
          <a:endParaRPr lang="en-US"/>
        </a:p>
      </dgm:t>
    </dgm:pt>
    <dgm:pt modelId="{B6966974-5DF8-42FD-B8E4-5B7D4B042467}" type="pres">
      <dgm:prSet presAssocID="{639B0948-36B6-49A0-885A-07AA70F05D2C}" presName="composite" presStyleCnt="0"/>
      <dgm:spPr/>
      <dgm:t>
        <a:bodyPr/>
        <a:lstStyle/>
        <a:p>
          <a:endParaRPr lang="en-US"/>
        </a:p>
      </dgm:t>
    </dgm:pt>
    <dgm:pt modelId="{55F8961B-03A4-4B0A-850E-25BEE76B5F64}" type="pres">
      <dgm:prSet presAssocID="{639B0948-36B6-49A0-885A-07AA70F05D2C}" presName="parentText" presStyleLbl="alignNode1" presStyleIdx="1" presStyleCnt="11">
        <dgm:presLayoutVars>
          <dgm:chMax val="1"/>
          <dgm:bulletEnabled val="1"/>
        </dgm:presLayoutVars>
      </dgm:prSet>
      <dgm:spPr/>
      <dgm:t>
        <a:bodyPr/>
        <a:lstStyle/>
        <a:p>
          <a:endParaRPr lang="en-US"/>
        </a:p>
      </dgm:t>
    </dgm:pt>
    <dgm:pt modelId="{CDEB05FE-1762-4347-8548-23257C8AB640}" type="pres">
      <dgm:prSet presAssocID="{639B0948-36B6-49A0-885A-07AA70F05D2C}" presName="descendantText" presStyleLbl="alignAcc1" presStyleIdx="1" presStyleCnt="11">
        <dgm:presLayoutVars>
          <dgm:bulletEnabled val="1"/>
        </dgm:presLayoutVars>
      </dgm:prSet>
      <dgm:spPr/>
      <dgm:t>
        <a:bodyPr/>
        <a:lstStyle/>
        <a:p>
          <a:endParaRPr lang="en-US"/>
        </a:p>
      </dgm:t>
    </dgm:pt>
    <dgm:pt modelId="{12A871BE-7A28-4A1A-A3FB-700098A47EEB}" type="pres">
      <dgm:prSet presAssocID="{6E691F11-1F9D-467A-80F3-3DEA1E6FE077}" presName="sp" presStyleCnt="0"/>
      <dgm:spPr/>
      <dgm:t>
        <a:bodyPr/>
        <a:lstStyle/>
        <a:p>
          <a:endParaRPr lang="en-US"/>
        </a:p>
      </dgm:t>
    </dgm:pt>
    <dgm:pt modelId="{38618A43-921D-463E-8FBA-0A3FCEACD217}" type="pres">
      <dgm:prSet presAssocID="{5F5C9D7A-3A0A-468C-802E-C517E1BB3130}" presName="composite" presStyleCnt="0"/>
      <dgm:spPr/>
      <dgm:t>
        <a:bodyPr/>
        <a:lstStyle/>
        <a:p>
          <a:endParaRPr lang="en-US"/>
        </a:p>
      </dgm:t>
    </dgm:pt>
    <dgm:pt modelId="{5F0B6F8E-6EA8-44C5-AC67-432AC7909EED}" type="pres">
      <dgm:prSet presAssocID="{5F5C9D7A-3A0A-468C-802E-C517E1BB3130}" presName="parentText" presStyleLbl="alignNode1" presStyleIdx="2" presStyleCnt="11">
        <dgm:presLayoutVars>
          <dgm:chMax val="1"/>
          <dgm:bulletEnabled val="1"/>
        </dgm:presLayoutVars>
      </dgm:prSet>
      <dgm:spPr/>
      <dgm:t>
        <a:bodyPr/>
        <a:lstStyle/>
        <a:p>
          <a:endParaRPr lang="en-US"/>
        </a:p>
      </dgm:t>
    </dgm:pt>
    <dgm:pt modelId="{FFC42768-B923-45C4-BD7C-51028EB74570}" type="pres">
      <dgm:prSet presAssocID="{5F5C9D7A-3A0A-468C-802E-C517E1BB3130}" presName="descendantText" presStyleLbl="alignAcc1" presStyleIdx="2" presStyleCnt="11">
        <dgm:presLayoutVars>
          <dgm:bulletEnabled val="1"/>
        </dgm:presLayoutVars>
      </dgm:prSet>
      <dgm:spPr/>
      <dgm:t>
        <a:bodyPr/>
        <a:lstStyle/>
        <a:p>
          <a:endParaRPr lang="en-US"/>
        </a:p>
      </dgm:t>
    </dgm:pt>
    <dgm:pt modelId="{96C53664-54A4-4445-9E5B-6CB75E99183B}" type="pres">
      <dgm:prSet presAssocID="{5815E62B-46E3-4760-90A1-609AF3233E43}" presName="sp" presStyleCnt="0"/>
      <dgm:spPr/>
      <dgm:t>
        <a:bodyPr/>
        <a:lstStyle/>
        <a:p>
          <a:endParaRPr lang="en-US"/>
        </a:p>
      </dgm:t>
    </dgm:pt>
    <dgm:pt modelId="{C9F6A68F-F369-45D7-BA29-2818FD85BB1A}" type="pres">
      <dgm:prSet presAssocID="{8377A37A-0CF5-4A9B-AF88-31929902F760}" presName="composite" presStyleCnt="0"/>
      <dgm:spPr/>
      <dgm:t>
        <a:bodyPr/>
        <a:lstStyle/>
        <a:p>
          <a:endParaRPr lang="en-US"/>
        </a:p>
      </dgm:t>
    </dgm:pt>
    <dgm:pt modelId="{B35485B3-5C37-4799-816B-127B4F4199C0}" type="pres">
      <dgm:prSet presAssocID="{8377A37A-0CF5-4A9B-AF88-31929902F760}" presName="parentText" presStyleLbl="alignNode1" presStyleIdx="3" presStyleCnt="11">
        <dgm:presLayoutVars>
          <dgm:chMax val="1"/>
          <dgm:bulletEnabled val="1"/>
        </dgm:presLayoutVars>
      </dgm:prSet>
      <dgm:spPr/>
      <dgm:t>
        <a:bodyPr/>
        <a:lstStyle/>
        <a:p>
          <a:endParaRPr lang="en-US"/>
        </a:p>
      </dgm:t>
    </dgm:pt>
    <dgm:pt modelId="{71FB96AA-287E-4C02-8FE8-EE44A1306CF6}" type="pres">
      <dgm:prSet presAssocID="{8377A37A-0CF5-4A9B-AF88-31929902F760}" presName="descendantText" presStyleLbl="alignAcc1" presStyleIdx="3" presStyleCnt="11">
        <dgm:presLayoutVars>
          <dgm:bulletEnabled val="1"/>
        </dgm:presLayoutVars>
      </dgm:prSet>
      <dgm:spPr/>
      <dgm:t>
        <a:bodyPr/>
        <a:lstStyle/>
        <a:p>
          <a:endParaRPr lang="en-US"/>
        </a:p>
      </dgm:t>
    </dgm:pt>
    <dgm:pt modelId="{58062167-194C-4AE3-80ED-DCF541081E01}" type="pres">
      <dgm:prSet presAssocID="{BFC0EA51-BF49-401A-984D-2F2062457B45}" presName="sp" presStyleCnt="0"/>
      <dgm:spPr/>
      <dgm:t>
        <a:bodyPr/>
        <a:lstStyle/>
        <a:p>
          <a:endParaRPr lang="en-US"/>
        </a:p>
      </dgm:t>
    </dgm:pt>
    <dgm:pt modelId="{95EF4E71-5AEE-4FB6-8DBE-4D56196C3352}" type="pres">
      <dgm:prSet presAssocID="{58EC5597-38B0-4199-8580-35F00779674A}" presName="composite" presStyleCnt="0"/>
      <dgm:spPr/>
      <dgm:t>
        <a:bodyPr/>
        <a:lstStyle/>
        <a:p>
          <a:endParaRPr lang="en-US"/>
        </a:p>
      </dgm:t>
    </dgm:pt>
    <dgm:pt modelId="{AB78169F-6BA5-430F-951B-9EF8F53B1F51}" type="pres">
      <dgm:prSet presAssocID="{58EC5597-38B0-4199-8580-35F00779674A}" presName="parentText" presStyleLbl="alignNode1" presStyleIdx="4" presStyleCnt="11">
        <dgm:presLayoutVars>
          <dgm:chMax val="1"/>
          <dgm:bulletEnabled val="1"/>
        </dgm:presLayoutVars>
      </dgm:prSet>
      <dgm:spPr/>
      <dgm:t>
        <a:bodyPr/>
        <a:lstStyle/>
        <a:p>
          <a:endParaRPr lang="en-US"/>
        </a:p>
      </dgm:t>
    </dgm:pt>
    <dgm:pt modelId="{5B866861-E83C-4325-B045-4E0BEC9F3E0B}" type="pres">
      <dgm:prSet presAssocID="{58EC5597-38B0-4199-8580-35F00779674A}" presName="descendantText" presStyleLbl="alignAcc1" presStyleIdx="4" presStyleCnt="11">
        <dgm:presLayoutVars>
          <dgm:bulletEnabled val="1"/>
        </dgm:presLayoutVars>
      </dgm:prSet>
      <dgm:spPr/>
      <dgm:t>
        <a:bodyPr/>
        <a:lstStyle/>
        <a:p>
          <a:endParaRPr lang="en-US"/>
        </a:p>
      </dgm:t>
    </dgm:pt>
    <dgm:pt modelId="{4D8617CC-EBB4-4F19-BBDE-BDC251A5DEED}" type="pres">
      <dgm:prSet presAssocID="{5A2B3819-35CD-4EBC-930C-654472E5A90B}" presName="sp" presStyleCnt="0"/>
      <dgm:spPr/>
      <dgm:t>
        <a:bodyPr/>
        <a:lstStyle/>
        <a:p>
          <a:endParaRPr lang="en-US"/>
        </a:p>
      </dgm:t>
    </dgm:pt>
    <dgm:pt modelId="{1C0963F9-9D23-4D59-9617-96DEB452548A}" type="pres">
      <dgm:prSet presAssocID="{8F953CDC-1E98-452A-A37C-7BDC5D314941}" presName="composite" presStyleCnt="0"/>
      <dgm:spPr/>
      <dgm:t>
        <a:bodyPr/>
        <a:lstStyle/>
        <a:p>
          <a:endParaRPr lang="en-US"/>
        </a:p>
      </dgm:t>
    </dgm:pt>
    <dgm:pt modelId="{21F4F597-A3DE-46AB-8706-6C0AEA735D15}" type="pres">
      <dgm:prSet presAssocID="{8F953CDC-1E98-452A-A37C-7BDC5D314941}" presName="parentText" presStyleLbl="alignNode1" presStyleIdx="5" presStyleCnt="11">
        <dgm:presLayoutVars>
          <dgm:chMax val="1"/>
          <dgm:bulletEnabled val="1"/>
        </dgm:presLayoutVars>
      </dgm:prSet>
      <dgm:spPr/>
      <dgm:t>
        <a:bodyPr/>
        <a:lstStyle/>
        <a:p>
          <a:endParaRPr lang="en-US"/>
        </a:p>
      </dgm:t>
    </dgm:pt>
    <dgm:pt modelId="{E83A85FA-A69C-4375-9870-45A9208194E5}" type="pres">
      <dgm:prSet presAssocID="{8F953CDC-1E98-452A-A37C-7BDC5D314941}" presName="descendantText" presStyleLbl="alignAcc1" presStyleIdx="5" presStyleCnt="11">
        <dgm:presLayoutVars>
          <dgm:bulletEnabled val="1"/>
        </dgm:presLayoutVars>
      </dgm:prSet>
      <dgm:spPr/>
      <dgm:t>
        <a:bodyPr/>
        <a:lstStyle/>
        <a:p>
          <a:endParaRPr lang="en-US"/>
        </a:p>
      </dgm:t>
    </dgm:pt>
    <dgm:pt modelId="{899C9245-294F-4619-89BF-DD7762B89BC2}" type="pres">
      <dgm:prSet presAssocID="{B25D1941-96D7-432C-A8F1-B47C9E75AAE7}" presName="sp" presStyleCnt="0"/>
      <dgm:spPr/>
      <dgm:t>
        <a:bodyPr/>
        <a:lstStyle/>
        <a:p>
          <a:endParaRPr lang="en-US"/>
        </a:p>
      </dgm:t>
    </dgm:pt>
    <dgm:pt modelId="{0CA28FBF-AF6F-4C4C-ABD5-708A25F0B927}" type="pres">
      <dgm:prSet presAssocID="{26EB0391-574C-4D55-BA27-CEE2EC266558}" presName="composite" presStyleCnt="0"/>
      <dgm:spPr/>
      <dgm:t>
        <a:bodyPr/>
        <a:lstStyle/>
        <a:p>
          <a:endParaRPr lang="en-US"/>
        </a:p>
      </dgm:t>
    </dgm:pt>
    <dgm:pt modelId="{C7281552-4D5B-4A9B-B665-4FE38F92EE1C}" type="pres">
      <dgm:prSet presAssocID="{26EB0391-574C-4D55-BA27-CEE2EC266558}" presName="parentText" presStyleLbl="alignNode1" presStyleIdx="6" presStyleCnt="11">
        <dgm:presLayoutVars>
          <dgm:chMax val="1"/>
          <dgm:bulletEnabled val="1"/>
        </dgm:presLayoutVars>
      </dgm:prSet>
      <dgm:spPr/>
      <dgm:t>
        <a:bodyPr/>
        <a:lstStyle/>
        <a:p>
          <a:endParaRPr lang="en-US"/>
        </a:p>
      </dgm:t>
    </dgm:pt>
    <dgm:pt modelId="{54633B18-8357-4DAC-A09A-81C5F9903547}" type="pres">
      <dgm:prSet presAssocID="{26EB0391-574C-4D55-BA27-CEE2EC266558}" presName="descendantText" presStyleLbl="alignAcc1" presStyleIdx="6" presStyleCnt="11">
        <dgm:presLayoutVars>
          <dgm:bulletEnabled val="1"/>
        </dgm:presLayoutVars>
      </dgm:prSet>
      <dgm:spPr/>
      <dgm:t>
        <a:bodyPr/>
        <a:lstStyle/>
        <a:p>
          <a:endParaRPr lang="en-US"/>
        </a:p>
      </dgm:t>
    </dgm:pt>
    <dgm:pt modelId="{BF10CC37-36B3-4641-AB2A-33CEBF56BEBE}" type="pres">
      <dgm:prSet presAssocID="{51FB4BE2-F401-4B6F-BF92-FA7F91C58CBC}" presName="sp" presStyleCnt="0"/>
      <dgm:spPr/>
      <dgm:t>
        <a:bodyPr/>
        <a:lstStyle/>
        <a:p>
          <a:endParaRPr lang="en-US"/>
        </a:p>
      </dgm:t>
    </dgm:pt>
    <dgm:pt modelId="{0F965989-DC19-4A22-93B6-FBBC62AAAB9A}" type="pres">
      <dgm:prSet presAssocID="{2C5E110C-A6E2-40D5-B445-D2F6EE115B6A}" presName="composite" presStyleCnt="0"/>
      <dgm:spPr/>
      <dgm:t>
        <a:bodyPr/>
        <a:lstStyle/>
        <a:p>
          <a:endParaRPr lang="en-US"/>
        </a:p>
      </dgm:t>
    </dgm:pt>
    <dgm:pt modelId="{ED9890DC-5256-49B8-99BD-BBBD83D15498}" type="pres">
      <dgm:prSet presAssocID="{2C5E110C-A6E2-40D5-B445-D2F6EE115B6A}" presName="parentText" presStyleLbl="alignNode1" presStyleIdx="7" presStyleCnt="11">
        <dgm:presLayoutVars>
          <dgm:chMax val="1"/>
          <dgm:bulletEnabled val="1"/>
        </dgm:presLayoutVars>
      </dgm:prSet>
      <dgm:spPr/>
      <dgm:t>
        <a:bodyPr/>
        <a:lstStyle/>
        <a:p>
          <a:endParaRPr lang="en-US"/>
        </a:p>
      </dgm:t>
    </dgm:pt>
    <dgm:pt modelId="{977414C6-DFF5-46F3-A09B-B3643BED1EF1}" type="pres">
      <dgm:prSet presAssocID="{2C5E110C-A6E2-40D5-B445-D2F6EE115B6A}" presName="descendantText" presStyleLbl="alignAcc1" presStyleIdx="7" presStyleCnt="11">
        <dgm:presLayoutVars>
          <dgm:bulletEnabled val="1"/>
        </dgm:presLayoutVars>
      </dgm:prSet>
      <dgm:spPr/>
      <dgm:t>
        <a:bodyPr/>
        <a:lstStyle/>
        <a:p>
          <a:endParaRPr lang="en-US"/>
        </a:p>
      </dgm:t>
    </dgm:pt>
    <dgm:pt modelId="{F615C003-A190-4BD9-816F-04DC38AA158D}" type="pres">
      <dgm:prSet presAssocID="{BDB7EA50-6AB8-4200-ABCF-D73E5853E417}" presName="sp" presStyleCnt="0"/>
      <dgm:spPr/>
    </dgm:pt>
    <dgm:pt modelId="{C9AD6897-02B1-454D-9121-EDD0B32B3AAC}" type="pres">
      <dgm:prSet presAssocID="{52EB0374-F065-42CD-858C-DCEB38FF674E}" presName="composite" presStyleCnt="0"/>
      <dgm:spPr/>
    </dgm:pt>
    <dgm:pt modelId="{DBBA2A43-F1E3-43F2-AFBE-C1F5F6BE880B}" type="pres">
      <dgm:prSet presAssocID="{52EB0374-F065-42CD-858C-DCEB38FF674E}" presName="parentText" presStyleLbl="alignNode1" presStyleIdx="8" presStyleCnt="11">
        <dgm:presLayoutVars>
          <dgm:chMax val="1"/>
          <dgm:bulletEnabled val="1"/>
        </dgm:presLayoutVars>
      </dgm:prSet>
      <dgm:spPr/>
      <dgm:t>
        <a:bodyPr/>
        <a:lstStyle/>
        <a:p>
          <a:endParaRPr lang="en-US"/>
        </a:p>
      </dgm:t>
    </dgm:pt>
    <dgm:pt modelId="{BD69B60C-0DB7-4FD3-B033-1E0BD520A9BD}" type="pres">
      <dgm:prSet presAssocID="{52EB0374-F065-42CD-858C-DCEB38FF674E}" presName="descendantText" presStyleLbl="alignAcc1" presStyleIdx="8" presStyleCnt="11">
        <dgm:presLayoutVars>
          <dgm:bulletEnabled val="1"/>
        </dgm:presLayoutVars>
      </dgm:prSet>
      <dgm:spPr/>
      <dgm:t>
        <a:bodyPr/>
        <a:lstStyle/>
        <a:p>
          <a:endParaRPr lang="en-US"/>
        </a:p>
      </dgm:t>
    </dgm:pt>
    <dgm:pt modelId="{83EEDDC2-C7D0-41A9-B108-1B0DF47E3CD0}" type="pres">
      <dgm:prSet presAssocID="{F772FA20-42C5-4D7D-A350-14DA56F28E7E}" presName="sp" presStyleCnt="0"/>
      <dgm:spPr/>
    </dgm:pt>
    <dgm:pt modelId="{8D0658E7-471B-4FDD-AD73-F4B320E00FA0}" type="pres">
      <dgm:prSet presAssocID="{E4A6BD69-D0B9-433C-BA6D-7D6F569F58EB}" presName="composite" presStyleCnt="0"/>
      <dgm:spPr/>
    </dgm:pt>
    <dgm:pt modelId="{A2FC7881-2C3A-4A57-9DCA-F3EBD72C187A}" type="pres">
      <dgm:prSet presAssocID="{E4A6BD69-D0B9-433C-BA6D-7D6F569F58EB}" presName="parentText" presStyleLbl="alignNode1" presStyleIdx="9" presStyleCnt="11">
        <dgm:presLayoutVars>
          <dgm:chMax val="1"/>
          <dgm:bulletEnabled val="1"/>
        </dgm:presLayoutVars>
      </dgm:prSet>
      <dgm:spPr/>
      <dgm:t>
        <a:bodyPr/>
        <a:lstStyle/>
        <a:p>
          <a:endParaRPr lang="en-US"/>
        </a:p>
      </dgm:t>
    </dgm:pt>
    <dgm:pt modelId="{B7AD92D6-FD5A-4DC9-A47B-C55C5264EFDE}" type="pres">
      <dgm:prSet presAssocID="{E4A6BD69-D0B9-433C-BA6D-7D6F569F58EB}" presName="descendantText" presStyleLbl="alignAcc1" presStyleIdx="9" presStyleCnt="11">
        <dgm:presLayoutVars>
          <dgm:bulletEnabled val="1"/>
        </dgm:presLayoutVars>
      </dgm:prSet>
      <dgm:spPr/>
      <dgm:t>
        <a:bodyPr/>
        <a:lstStyle/>
        <a:p>
          <a:endParaRPr lang="en-US"/>
        </a:p>
      </dgm:t>
    </dgm:pt>
    <dgm:pt modelId="{EC0F092F-1A1F-422E-9307-5E09CB1A9B41}" type="pres">
      <dgm:prSet presAssocID="{FD8D7798-B5DC-4922-B81A-4FDFE5FE56BD}" presName="sp" presStyleCnt="0"/>
      <dgm:spPr/>
    </dgm:pt>
    <dgm:pt modelId="{13A44102-CB33-4A3F-B164-2A874D45408D}" type="pres">
      <dgm:prSet presAssocID="{5D553F3B-2D33-4CF4-8C72-3BEAD5AA9C56}" presName="composite" presStyleCnt="0"/>
      <dgm:spPr/>
    </dgm:pt>
    <dgm:pt modelId="{56D77A4E-A1D4-469D-B811-5CFAC801E920}" type="pres">
      <dgm:prSet presAssocID="{5D553F3B-2D33-4CF4-8C72-3BEAD5AA9C56}" presName="parentText" presStyleLbl="alignNode1" presStyleIdx="10" presStyleCnt="11">
        <dgm:presLayoutVars>
          <dgm:chMax val="1"/>
          <dgm:bulletEnabled val="1"/>
        </dgm:presLayoutVars>
      </dgm:prSet>
      <dgm:spPr/>
      <dgm:t>
        <a:bodyPr/>
        <a:lstStyle/>
        <a:p>
          <a:endParaRPr lang="en-US"/>
        </a:p>
      </dgm:t>
    </dgm:pt>
    <dgm:pt modelId="{F28B4820-FE00-4F29-B10D-FD7D1A172079}" type="pres">
      <dgm:prSet presAssocID="{5D553F3B-2D33-4CF4-8C72-3BEAD5AA9C56}" presName="descendantText" presStyleLbl="alignAcc1" presStyleIdx="10" presStyleCnt="11">
        <dgm:presLayoutVars>
          <dgm:bulletEnabled val="1"/>
        </dgm:presLayoutVars>
      </dgm:prSet>
      <dgm:spPr/>
      <dgm:t>
        <a:bodyPr/>
        <a:lstStyle/>
        <a:p>
          <a:endParaRPr lang="en-US"/>
        </a:p>
      </dgm:t>
    </dgm:pt>
  </dgm:ptLst>
  <dgm:cxnLst>
    <dgm:cxn modelId="{56722B26-E60F-4711-88C1-D14EEE257FD1}" srcId="{58EC5597-38B0-4199-8580-35F00779674A}" destId="{53B278A9-7ACD-4620-BCC4-A1C66C2F7DFE}" srcOrd="0" destOrd="0" parTransId="{F2D692EC-5C33-4290-8014-6196292606FA}" sibTransId="{4858D92B-0FC3-428D-B57F-F1981E9304F1}"/>
    <dgm:cxn modelId="{C3980B45-C9D2-41E2-B529-17C5CCC2CF0E}" srcId="{52EB0374-F065-42CD-858C-DCEB38FF674E}" destId="{1815DBCD-B654-4FAF-82E1-3D205D681F7E}" srcOrd="0" destOrd="0" parTransId="{03DFB5E5-D85B-4E39-8472-F106D0790DA2}" sibTransId="{DD6DEABC-C0D5-473F-ADF0-1A6E128BDCD1}"/>
    <dgm:cxn modelId="{5951B56F-D5AD-4DB2-AC5A-EC8267A90A95}" type="presOf" srcId="{F43C7045-7CE4-4795-8DE6-D68BD2AA3B05}" destId="{B7AD92D6-FD5A-4DC9-A47B-C55C5264EFDE}" srcOrd="0" destOrd="0" presId="urn:microsoft.com/office/officeart/2005/8/layout/chevron2"/>
    <dgm:cxn modelId="{B0CCE25F-DC65-445D-B68F-732E1727CD54}" type="presOf" srcId="{639B0948-36B6-49A0-885A-07AA70F05D2C}" destId="{55F8961B-03A4-4B0A-850E-25BEE76B5F64}" srcOrd="0" destOrd="0" presId="urn:microsoft.com/office/officeart/2005/8/layout/chevron2"/>
    <dgm:cxn modelId="{F52A80BA-A212-4FFA-BE21-FCC063573FE1}" srcId="{8377A37A-0CF5-4A9B-AF88-31929902F760}" destId="{0EF005CA-ADAF-42E8-A946-B3FC736D2EEA}" srcOrd="0" destOrd="0" parTransId="{3AE789AB-0A77-4D62-944B-A253F4192073}" sibTransId="{F83BD05E-648D-426B-BE5C-3352D315526C}"/>
    <dgm:cxn modelId="{9536F608-509B-4367-A611-B30342E6CFF8}" srcId="{2C5E110C-A6E2-40D5-B445-D2F6EE115B6A}" destId="{19E8816E-651F-42DD-B2A1-40CDFF433F92}" srcOrd="0" destOrd="0" parTransId="{15BC5397-8507-4669-BE3F-720040E45903}" sibTransId="{D459392D-0204-4AE3-8649-7F79B0B5B62C}"/>
    <dgm:cxn modelId="{BB624CC0-0CE8-461D-9684-9B7EFD798EE6}" type="presOf" srcId="{98B61C89-D04F-4837-8380-03A85D8E8A1F}" destId="{3CFF0BE9-CF8D-4C11-B7A4-921CC61158B8}" srcOrd="0" destOrd="0" presId="urn:microsoft.com/office/officeart/2005/8/layout/chevron2"/>
    <dgm:cxn modelId="{DF6515E4-4ABE-4A1D-8DFD-923FD48E441F}" type="presOf" srcId="{2C5E110C-A6E2-40D5-B445-D2F6EE115B6A}" destId="{ED9890DC-5256-49B8-99BD-BBBD83D15498}" srcOrd="0" destOrd="0" presId="urn:microsoft.com/office/officeart/2005/8/layout/chevron2"/>
    <dgm:cxn modelId="{4B2D9DC4-6353-4D86-A728-6CFB15B4AEFE}" srcId="{87AD9490-FE46-47EA-9302-FD99FB84D4EF}" destId="{E4A6BD69-D0B9-433C-BA6D-7D6F569F58EB}" srcOrd="9" destOrd="0" parTransId="{98DBC7B7-EF39-4943-A39B-CAC838B83953}" sibTransId="{FD8D7798-B5DC-4922-B81A-4FDFE5FE56BD}"/>
    <dgm:cxn modelId="{8DBB2554-9F9A-4827-992A-9287E12FA7B0}" type="presOf" srcId="{5F5C9D7A-3A0A-468C-802E-C517E1BB3130}" destId="{5F0B6F8E-6EA8-44C5-AC67-432AC7909EED}" srcOrd="0" destOrd="0" presId="urn:microsoft.com/office/officeart/2005/8/layout/chevron2"/>
    <dgm:cxn modelId="{AB3862E8-7CAC-4F3C-B45C-17C4D9FAE632}" type="presOf" srcId="{16C198D0-9BB2-4AA6-92ED-16CBC5B4E95F}" destId="{FFC42768-B923-45C4-BD7C-51028EB74570}" srcOrd="0" destOrd="0" presId="urn:microsoft.com/office/officeart/2005/8/layout/chevron2"/>
    <dgm:cxn modelId="{595D63A8-9F0D-40DA-82E4-ADEF84AC1060}" type="presOf" srcId="{DE6CF468-B274-471A-A75F-18E33CD27829}" destId="{5306417E-90BF-4CC8-B238-15ADF0A397CB}" srcOrd="0" destOrd="0" presId="urn:microsoft.com/office/officeart/2005/8/layout/chevron2"/>
    <dgm:cxn modelId="{A4C526E7-8501-46AC-939A-CA5CCEB257F7}" type="presOf" srcId="{58EC5597-38B0-4199-8580-35F00779674A}" destId="{AB78169F-6BA5-430F-951B-9EF8F53B1F51}" srcOrd="0" destOrd="0" presId="urn:microsoft.com/office/officeart/2005/8/layout/chevron2"/>
    <dgm:cxn modelId="{023FCE68-92AF-47A9-B8DD-5FEC6FD35E9B}" srcId="{87AD9490-FE46-47EA-9302-FD99FB84D4EF}" destId="{26EB0391-574C-4D55-BA27-CEE2EC266558}" srcOrd="6" destOrd="0" parTransId="{6E457EE5-B781-4A8F-A10B-9961EB4288C7}" sibTransId="{51FB4BE2-F401-4B6F-BF92-FA7F91C58CBC}"/>
    <dgm:cxn modelId="{24C66C62-B12C-41CB-99FB-4D96D3A98AFF}" type="presOf" srcId="{8377A37A-0CF5-4A9B-AF88-31929902F760}" destId="{B35485B3-5C37-4799-816B-127B4F4199C0}" srcOrd="0" destOrd="0" presId="urn:microsoft.com/office/officeart/2005/8/layout/chevron2"/>
    <dgm:cxn modelId="{0344C83D-E344-4805-B75E-72D45247F72A}" type="presOf" srcId="{0EF005CA-ADAF-42E8-A946-B3FC736D2EEA}" destId="{71FB96AA-287E-4C02-8FE8-EE44A1306CF6}" srcOrd="0" destOrd="0" presId="urn:microsoft.com/office/officeart/2005/8/layout/chevron2"/>
    <dgm:cxn modelId="{FBEC9429-1761-4B71-B407-444893ED6C43}" srcId="{639B0948-36B6-49A0-885A-07AA70F05D2C}" destId="{8935366D-EFF8-42D0-AFAF-50AFAE14FA6C}" srcOrd="0" destOrd="0" parTransId="{5E26866D-A404-43B4-AA2B-0723FDE5886D}" sibTransId="{B653C779-8C0B-47AF-AEFA-AA23D3284E60}"/>
    <dgm:cxn modelId="{2D7CD21A-7A0E-4B46-92CC-BF36528EEA19}" type="presOf" srcId="{99D2F161-8974-4A6E-8B3E-92BE8F21BC56}" destId="{54633B18-8357-4DAC-A09A-81C5F9903547}" srcOrd="0" destOrd="0" presId="urn:microsoft.com/office/officeart/2005/8/layout/chevron2"/>
    <dgm:cxn modelId="{DB2E89F2-B2B8-4D28-B838-B549245923A3}" srcId="{87AD9490-FE46-47EA-9302-FD99FB84D4EF}" destId="{5F5C9D7A-3A0A-468C-802E-C517E1BB3130}" srcOrd="2" destOrd="0" parTransId="{647473BE-7D49-49ED-B8D7-D9CCB83413CD}" sibTransId="{5815E62B-46E3-4760-90A1-609AF3233E43}"/>
    <dgm:cxn modelId="{9EE6F178-19E1-4301-AB74-18F60C16EB43}" type="presOf" srcId="{1815DBCD-B654-4FAF-82E1-3D205D681F7E}" destId="{BD69B60C-0DB7-4FD3-B033-1E0BD520A9BD}" srcOrd="0" destOrd="0" presId="urn:microsoft.com/office/officeart/2005/8/layout/chevron2"/>
    <dgm:cxn modelId="{5743105D-2EE6-4BF7-84BB-155B250985C1}" srcId="{87AD9490-FE46-47EA-9302-FD99FB84D4EF}" destId="{52EB0374-F065-42CD-858C-DCEB38FF674E}" srcOrd="8" destOrd="0" parTransId="{664A91B4-909D-465E-BBF2-D4E88A29D8D1}" sibTransId="{F772FA20-42C5-4D7D-A350-14DA56F28E7E}"/>
    <dgm:cxn modelId="{6B654BD4-50BC-43AD-A2E6-4984B5FCFB88}" srcId="{5F5C9D7A-3A0A-468C-802E-C517E1BB3130}" destId="{16C198D0-9BB2-4AA6-92ED-16CBC5B4E95F}" srcOrd="0" destOrd="0" parTransId="{43567204-615C-41B3-AC18-C00343A32DFC}" sibTransId="{B62DB058-74C9-4101-B793-CBD188AB62D9}"/>
    <dgm:cxn modelId="{C5BC5411-CC94-4EDB-B280-D5A64FB6EAE6}" srcId="{26EB0391-574C-4D55-BA27-CEE2EC266558}" destId="{99D2F161-8974-4A6E-8B3E-92BE8F21BC56}" srcOrd="0" destOrd="0" parTransId="{C3A433B3-AD58-4278-8F8F-5E3A58256BC2}" sibTransId="{51AA2821-54DE-4206-A7DF-25D5A4704C1E}"/>
    <dgm:cxn modelId="{59DAD667-C7E6-45B1-AC2F-A589AE7E9AD5}" type="presOf" srcId="{E4A6BD69-D0B9-433C-BA6D-7D6F569F58EB}" destId="{A2FC7881-2C3A-4A57-9DCA-F3EBD72C187A}" srcOrd="0" destOrd="0" presId="urn:microsoft.com/office/officeart/2005/8/layout/chevron2"/>
    <dgm:cxn modelId="{9B05FF1E-D314-4013-BD72-37CCBF82AE8D}" type="presOf" srcId="{5CACFDF0-01FB-4C25-A5F6-E0B07FF5EEF6}" destId="{E83A85FA-A69C-4375-9870-45A9208194E5}" srcOrd="0" destOrd="0" presId="urn:microsoft.com/office/officeart/2005/8/layout/chevron2"/>
    <dgm:cxn modelId="{F5FA9ACB-00DC-447B-9B31-274C8D55BF96}" srcId="{8F953CDC-1E98-452A-A37C-7BDC5D314941}" destId="{5CACFDF0-01FB-4C25-A5F6-E0B07FF5EEF6}" srcOrd="0" destOrd="0" parTransId="{326DEFEF-52AD-4299-B18E-E982A8D8F898}" sibTransId="{AAEE1F16-FBAB-4440-853E-23FB8B5131A1}"/>
    <dgm:cxn modelId="{6EBB8876-F843-4852-9DEA-869A346EC64C}" srcId="{87AD9490-FE46-47EA-9302-FD99FB84D4EF}" destId="{2C5E110C-A6E2-40D5-B445-D2F6EE115B6A}" srcOrd="7" destOrd="0" parTransId="{3AD43EE9-6222-4A76-ACBF-576A85DE29A2}" sibTransId="{BDB7EA50-6AB8-4200-ABCF-D73E5853E417}"/>
    <dgm:cxn modelId="{AABE7E67-2B89-449B-A948-3DF18AB59D57}" type="presOf" srcId="{19E8816E-651F-42DD-B2A1-40CDFF433F92}" destId="{977414C6-DFF5-46F3-A09B-B3643BED1EF1}" srcOrd="0" destOrd="0" presId="urn:microsoft.com/office/officeart/2005/8/layout/chevron2"/>
    <dgm:cxn modelId="{092BC265-DD56-41CC-8085-4CC718C9F31A}" srcId="{87AD9490-FE46-47EA-9302-FD99FB84D4EF}" destId="{8F953CDC-1E98-452A-A37C-7BDC5D314941}" srcOrd="5" destOrd="0" parTransId="{AD47E219-FC8C-4BF4-89A1-18342673C05D}" sibTransId="{B25D1941-96D7-432C-A8F1-B47C9E75AAE7}"/>
    <dgm:cxn modelId="{066F35A1-160E-4A3A-8C3E-33562286FEBB}" type="presOf" srcId="{8935366D-EFF8-42D0-AFAF-50AFAE14FA6C}" destId="{CDEB05FE-1762-4347-8548-23257C8AB640}" srcOrd="0" destOrd="0" presId="urn:microsoft.com/office/officeart/2005/8/layout/chevron2"/>
    <dgm:cxn modelId="{B6EEC34D-F6BC-4F89-8C19-2BB537E12396}" type="presOf" srcId="{961BA310-ECB8-4AB6-8EB8-678A4D9BECEE}" destId="{F28B4820-FE00-4F29-B10D-FD7D1A172079}" srcOrd="0" destOrd="0" presId="urn:microsoft.com/office/officeart/2005/8/layout/chevron2"/>
    <dgm:cxn modelId="{2C980709-395A-495C-B367-259A43CF010F}" srcId="{87AD9490-FE46-47EA-9302-FD99FB84D4EF}" destId="{8377A37A-0CF5-4A9B-AF88-31929902F760}" srcOrd="3" destOrd="0" parTransId="{49ADE9C3-B3DE-45E4-8CDE-023607B5E01B}" sibTransId="{BFC0EA51-BF49-401A-984D-2F2062457B45}"/>
    <dgm:cxn modelId="{B45BFD1B-087D-400D-B5C9-EB8969ABF43B}" type="presOf" srcId="{5D553F3B-2D33-4CF4-8C72-3BEAD5AA9C56}" destId="{56D77A4E-A1D4-469D-B811-5CFAC801E920}" srcOrd="0" destOrd="0" presId="urn:microsoft.com/office/officeart/2005/8/layout/chevron2"/>
    <dgm:cxn modelId="{65AFD5B0-E879-4927-AB9A-FC0BA17D24E9}" type="presOf" srcId="{87AD9490-FE46-47EA-9302-FD99FB84D4EF}" destId="{BF0B5D1C-125B-4147-942C-C341F4032175}" srcOrd="0" destOrd="0" presId="urn:microsoft.com/office/officeart/2005/8/layout/chevron2"/>
    <dgm:cxn modelId="{8BD4369D-5FC1-415C-9FB9-59A2B16A5F53}" type="presOf" srcId="{26EB0391-574C-4D55-BA27-CEE2EC266558}" destId="{C7281552-4D5B-4A9B-B665-4FE38F92EE1C}" srcOrd="0" destOrd="0" presId="urn:microsoft.com/office/officeart/2005/8/layout/chevron2"/>
    <dgm:cxn modelId="{88DEEBC1-DA18-43EC-8EC0-58A7BA7B08ED}" srcId="{E4A6BD69-D0B9-433C-BA6D-7D6F569F58EB}" destId="{F43C7045-7CE4-4795-8DE6-D68BD2AA3B05}" srcOrd="0" destOrd="0" parTransId="{43BE05D1-1394-486C-9725-6B9A9B64003F}" sibTransId="{526D6F47-2C34-450C-A142-71FA9FB39F91}"/>
    <dgm:cxn modelId="{F5041422-B435-4E1D-9BDB-C47A978AF259}" srcId="{DE6CF468-B274-471A-A75F-18E33CD27829}" destId="{98B61C89-D04F-4837-8380-03A85D8E8A1F}" srcOrd="0" destOrd="0" parTransId="{BE1E3F05-6C18-4FEF-9897-781D4CFC8ED3}" sibTransId="{3949F297-80C5-448D-8E54-CEAD49D7BB4F}"/>
    <dgm:cxn modelId="{7823B09B-4310-4185-A437-CF02EFD296B8}" srcId="{87AD9490-FE46-47EA-9302-FD99FB84D4EF}" destId="{58EC5597-38B0-4199-8580-35F00779674A}" srcOrd="4" destOrd="0" parTransId="{6E310C0B-4125-40D0-84DA-32F87F70E4D1}" sibTransId="{5A2B3819-35CD-4EBC-930C-654472E5A90B}"/>
    <dgm:cxn modelId="{F235F097-771C-4EE5-B641-C8ACCBD85B6F}" type="presOf" srcId="{52EB0374-F065-42CD-858C-DCEB38FF674E}" destId="{DBBA2A43-F1E3-43F2-AFBE-C1F5F6BE880B}" srcOrd="0" destOrd="0" presId="urn:microsoft.com/office/officeart/2005/8/layout/chevron2"/>
    <dgm:cxn modelId="{1FAB841A-AF92-4472-8329-6CC02149769F}" srcId="{5D553F3B-2D33-4CF4-8C72-3BEAD5AA9C56}" destId="{961BA310-ECB8-4AB6-8EB8-678A4D9BECEE}" srcOrd="0" destOrd="0" parTransId="{C73A5FBC-2226-4937-BE41-928B6454D980}" sibTransId="{AA24F928-1DBA-40B6-9F1C-47119086FE16}"/>
    <dgm:cxn modelId="{568FF48A-2DE2-4EB8-B4BD-CED4396203B3}" type="presOf" srcId="{53B278A9-7ACD-4620-BCC4-A1C66C2F7DFE}" destId="{5B866861-E83C-4325-B045-4E0BEC9F3E0B}" srcOrd="0" destOrd="0" presId="urn:microsoft.com/office/officeart/2005/8/layout/chevron2"/>
    <dgm:cxn modelId="{474B8EA6-94ED-437C-A874-853187EB3B5B}" type="presOf" srcId="{8F953CDC-1E98-452A-A37C-7BDC5D314941}" destId="{21F4F597-A3DE-46AB-8706-6C0AEA735D15}" srcOrd="0" destOrd="0" presId="urn:microsoft.com/office/officeart/2005/8/layout/chevron2"/>
    <dgm:cxn modelId="{0A865D17-D5F4-4975-9941-318D8367D544}" srcId="{87AD9490-FE46-47EA-9302-FD99FB84D4EF}" destId="{DE6CF468-B274-471A-A75F-18E33CD27829}" srcOrd="0" destOrd="0" parTransId="{BC2A14A7-0A1F-4F0B-8F68-954EF9376A31}" sibTransId="{8078B28C-B195-471F-9BA1-2E01ABDB6E04}"/>
    <dgm:cxn modelId="{1E5C8624-402F-4BF0-976A-4B9AABD851E7}" srcId="{87AD9490-FE46-47EA-9302-FD99FB84D4EF}" destId="{5D553F3B-2D33-4CF4-8C72-3BEAD5AA9C56}" srcOrd="10" destOrd="0" parTransId="{3CF5F87A-4243-47E2-BD11-63555FD449B7}" sibTransId="{7C8E6313-F777-4501-8638-C9C110E14EC3}"/>
    <dgm:cxn modelId="{8EA6CFB2-9E6D-445D-A0BD-C0160964910D}" srcId="{87AD9490-FE46-47EA-9302-FD99FB84D4EF}" destId="{639B0948-36B6-49A0-885A-07AA70F05D2C}" srcOrd="1" destOrd="0" parTransId="{ACB96E0A-98E8-48AC-8919-A4D73C107BFF}" sibTransId="{6E691F11-1F9D-467A-80F3-3DEA1E6FE077}"/>
    <dgm:cxn modelId="{E1459103-8B10-4BAA-853C-AA737283182C}" type="presParOf" srcId="{BF0B5D1C-125B-4147-942C-C341F4032175}" destId="{E6B07422-A2BC-4708-829F-8CA6694C5824}" srcOrd="0" destOrd="0" presId="urn:microsoft.com/office/officeart/2005/8/layout/chevron2"/>
    <dgm:cxn modelId="{47D9304B-DD77-4A70-B141-2007E6429799}" type="presParOf" srcId="{E6B07422-A2BC-4708-829F-8CA6694C5824}" destId="{5306417E-90BF-4CC8-B238-15ADF0A397CB}" srcOrd="0" destOrd="0" presId="urn:microsoft.com/office/officeart/2005/8/layout/chevron2"/>
    <dgm:cxn modelId="{41F48D66-90BF-40BA-8224-A2A10617397C}" type="presParOf" srcId="{E6B07422-A2BC-4708-829F-8CA6694C5824}" destId="{3CFF0BE9-CF8D-4C11-B7A4-921CC61158B8}" srcOrd="1" destOrd="0" presId="urn:microsoft.com/office/officeart/2005/8/layout/chevron2"/>
    <dgm:cxn modelId="{90D987EC-CD5F-4E0D-BFD8-26142860BB87}" type="presParOf" srcId="{BF0B5D1C-125B-4147-942C-C341F4032175}" destId="{5BADCCAF-7470-44A0-98FC-FEF909318E2C}" srcOrd="1" destOrd="0" presId="urn:microsoft.com/office/officeart/2005/8/layout/chevron2"/>
    <dgm:cxn modelId="{E7C9421B-7FFD-4E09-BE2D-DF656BD54DBD}" type="presParOf" srcId="{BF0B5D1C-125B-4147-942C-C341F4032175}" destId="{B6966974-5DF8-42FD-B8E4-5B7D4B042467}" srcOrd="2" destOrd="0" presId="urn:microsoft.com/office/officeart/2005/8/layout/chevron2"/>
    <dgm:cxn modelId="{30C87ABE-62B7-421A-B650-1B7AE6CB779B}" type="presParOf" srcId="{B6966974-5DF8-42FD-B8E4-5B7D4B042467}" destId="{55F8961B-03A4-4B0A-850E-25BEE76B5F64}" srcOrd="0" destOrd="0" presId="urn:microsoft.com/office/officeart/2005/8/layout/chevron2"/>
    <dgm:cxn modelId="{0D1C3323-DE8B-41A8-9068-DDD9C193B47A}" type="presParOf" srcId="{B6966974-5DF8-42FD-B8E4-5B7D4B042467}" destId="{CDEB05FE-1762-4347-8548-23257C8AB640}" srcOrd="1" destOrd="0" presId="urn:microsoft.com/office/officeart/2005/8/layout/chevron2"/>
    <dgm:cxn modelId="{4C7C8C2C-4A94-4E68-93B8-314CF426E76C}" type="presParOf" srcId="{BF0B5D1C-125B-4147-942C-C341F4032175}" destId="{12A871BE-7A28-4A1A-A3FB-700098A47EEB}" srcOrd="3" destOrd="0" presId="urn:microsoft.com/office/officeart/2005/8/layout/chevron2"/>
    <dgm:cxn modelId="{68FEEB84-87FC-4E14-94C8-352C09392A45}" type="presParOf" srcId="{BF0B5D1C-125B-4147-942C-C341F4032175}" destId="{38618A43-921D-463E-8FBA-0A3FCEACD217}" srcOrd="4" destOrd="0" presId="urn:microsoft.com/office/officeart/2005/8/layout/chevron2"/>
    <dgm:cxn modelId="{645122DF-118B-4CE2-B9F8-E7218A56C13A}" type="presParOf" srcId="{38618A43-921D-463E-8FBA-0A3FCEACD217}" destId="{5F0B6F8E-6EA8-44C5-AC67-432AC7909EED}" srcOrd="0" destOrd="0" presId="urn:microsoft.com/office/officeart/2005/8/layout/chevron2"/>
    <dgm:cxn modelId="{49735555-2E0A-472D-99ED-FC993FAC8E0F}" type="presParOf" srcId="{38618A43-921D-463E-8FBA-0A3FCEACD217}" destId="{FFC42768-B923-45C4-BD7C-51028EB74570}" srcOrd="1" destOrd="0" presId="urn:microsoft.com/office/officeart/2005/8/layout/chevron2"/>
    <dgm:cxn modelId="{9EEC57B4-7C53-45D9-B0B3-F25F8F95D158}" type="presParOf" srcId="{BF0B5D1C-125B-4147-942C-C341F4032175}" destId="{96C53664-54A4-4445-9E5B-6CB75E99183B}" srcOrd="5" destOrd="0" presId="urn:microsoft.com/office/officeart/2005/8/layout/chevron2"/>
    <dgm:cxn modelId="{A0E91CB7-ED88-4710-A57B-1DF3C65C42E0}" type="presParOf" srcId="{BF0B5D1C-125B-4147-942C-C341F4032175}" destId="{C9F6A68F-F369-45D7-BA29-2818FD85BB1A}" srcOrd="6" destOrd="0" presId="urn:microsoft.com/office/officeart/2005/8/layout/chevron2"/>
    <dgm:cxn modelId="{7D5E318A-C3A9-4355-A090-F4D893713941}" type="presParOf" srcId="{C9F6A68F-F369-45D7-BA29-2818FD85BB1A}" destId="{B35485B3-5C37-4799-816B-127B4F4199C0}" srcOrd="0" destOrd="0" presId="urn:microsoft.com/office/officeart/2005/8/layout/chevron2"/>
    <dgm:cxn modelId="{6305880F-1C5A-432F-8468-906086697782}" type="presParOf" srcId="{C9F6A68F-F369-45D7-BA29-2818FD85BB1A}" destId="{71FB96AA-287E-4C02-8FE8-EE44A1306CF6}" srcOrd="1" destOrd="0" presId="urn:microsoft.com/office/officeart/2005/8/layout/chevron2"/>
    <dgm:cxn modelId="{21AA11B9-3C4E-4E9A-8560-7907C6F8CADB}" type="presParOf" srcId="{BF0B5D1C-125B-4147-942C-C341F4032175}" destId="{58062167-194C-4AE3-80ED-DCF541081E01}" srcOrd="7" destOrd="0" presId="urn:microsoft.com/office/officeart/2005/8/layout/chevron2"/>
    <dgm:cxn modelId="{0EEEF0AE-B07F-469A-B5C2-E8836645FC9E}" type="presParOf" srcId="{BF0B5D1C-125B-4147-942C-C341F4032175}" destId="{95EF4E71-5AEE-4FB6-8DBE-4D56196C3352}" srcOrd="8" destOrd="0" presId="urn:microsoft.com/office/officeart/2005/8/layout/chevron2"/>
    <dgm:cxn modelId="{AB3C433E-E2A1-4F1E-AD00-37BEAEF3E208}" type="presParOf" srcId="{95EF4E71-5AEE-4FB6-8DBE-4D56196C3352}" destId="{AB78169F-6BA5-430F-951B-9EF8F53B1F51}" srcOrd="0" destOrd="0" presId="urn:microsoft.com/office/officeart/2005/8/layout/chevron2"/>
    <dgm:cxn modelId="{7FF8C92D-52B6-4E26-BB82-4B2E2B46D582}" type="presParOf" srcId="{95EF4E71-5AEE-4FB6-8DBE-4D56196C3352}" destId="{5B866861-E83C-4325-B045-4E0BEC9F3E0B}" srcOrd="1" destOrd="0" presId="urn:microsoft.com/office/officeart/2005/8/layout/chevron2"/>
    <dgm:cxn modelId="{EA757288-3B32-4789-BD08-F3300E530C1B}" type="presParOf" srcId="{BF0B5D1C-125B-4147-942C-C341F4032175}" destId="{4D8617CC-EBB4-4F19-BBDE-BDC251A5DEED}" srcOrd="9" destOrd="0" presId="urn:microsoft.com/office/officeart/2005/8/layout/chevron2"/>
    <dgm:cxn modelId="{CA95456C-1E68-47BB-8606-0DCFBA764716}" type="presParOf" srcId="{BF0B5D1C-125B-4147-942C-C341F4032175}" destId="{1C0963F9-9D23-4D59-9617-96DEB452548A}" srcOrd="10" destOrd="0" presId="urn:microsoft.com/office/officeart/2005/8/layout/chevron2"/>
    <dgm:cxn modelId="{D82A7E84-B9E2-45AF-A393-3FA4B55ED35C}" type="presParOf" srcId="{1C0963F9-9D23-4D59-9617-96DEB452548A}" destId="{21F4F597-A3DE-46AB-8706-6C0AEA735D15}" srcOrd="0" destOrd="0" presId="urn:microsoft.com/office/officeart/2005/8/layout/chevron2"/>
    <dgm:cxn modelId="{7E46D519-883B-4797-BAEF-A4091B3E8C95}" type="presParOf" srcId="{1C0963F9-9D23-4D59-9617-96DEB452548A}" destId="{E83A85FA-A69C-4375-9870-45A9208194E5}" srcOrd="1" destOrd="0" presId="urn:microsoft.com/office/officeart/2005/8/layout/chevron2"/>
    <dgm:cxn modelId="{60B270AA-9F18-4518-A084-569081792A71}" type="presParOf" srcId="{BF0B5D1C-125B-4147-942C-C341F4032175}" destId="{899C9245-294F-4619-89BF-DD7762B89BC2}" srcOrd="11" destOrd="0" presId="urn:microsoft.com/office/officeart/2005/8/layout/chevron2"/>
    <dgm:cxn modelId="{E6963D7C-C16E-44DF-AB48-A7AAE26C15AC}" type="presParOf" srcId="{BF0B5D1C-125B-4147-942C-C341F4032175}" destId="{0CA28FBF-AF6F-4C4C-ABD5-708A25F0B927}" srcOrd="12" destOrd="0" presId="urn:microsoft.com/office/officeart/2005/8/layout/chevron2"/>
    <dgm:cxn modelId="{117D8CA6-FA0D-455B-81DB-0635E5DFF282}" type="presParOf" srcId="{0CA28FBF-AF6F-4C4C-ABD5-708A25F0B927}" destId="{C7281552-4D5B-4A9B-B665-4FE38F92EE1C}" srcOrd="0" destOrd="0" presId="urn:microsoft.com/office/officeart/2005/8/layout/chevron2"/>
    <dgm:cxn modelId="{7A80458F-155F-42E2-85FE-B950044D742F}" type="presParOf" srcId="{0CA28FBF-AF6F-4C4C-ABD5-708A25F0B927}" destId="{54633B18-8357-4DAC-A09A-81C5F9903547}" srcOrd="1" destOrd="0" presId="urn:microsoft.com/office/officeart/2005/8/layout/chevron2"/>
    <dgm:cxn modelId="{D14F4D4A-FD70-4288-86BE-D79798BD7C64}" type="presParOf" srcId="{BF0B5D1C-125B-4147-942C-C341F4032175}" destId="{BF10CC37-36B3-4641-AB2A-33CEBF56BEBE}" srcOrd="13" destOrd="0" presId="urn:microsoft.com/office/officeart/2005/8/layout/chevron2"/>
    <dgm:cxn modelId="{A06131A8-5626-4307-A332-B96E610F614D}" type="presParOf" srcId="{BF0B5D1C-125B-4147-942C-C341F4032175}" destId="{0F965989-DC19-4A22-93B6-FBBC62AAAB9A}" srcOrd="14" destOrd="0" presId="urn:microsoft.com/office/officeart/2005/8/layout/chevron2"/>
    <dgm:cxn modelId="{4E80D99F-2C37-4B29-96D5-AD24289102CE}" type="presParOf" srcId="{0F965989-DC19-4A22-93B6-FBBC62AAAB9A}" destId="{ED9890DC-5256-49B8-99BD-BBBD83D15498}" srcOrd="0" destOrd="0" presId="urn:microsoft.com/office/officeart/2005/8/layout/chevron2"/>
    <dgm:cxn modelId="{6C3BC0B7-9E33-49A5-87BC-14B4541C95B8}" type="presParOf" srcId="{0F965989-DC19-4A22-93B6-FBBC62AAAB9A}" destId="{977414C6-DFF5-46F3-A09B-B3643BED1EF1}" srcOrd="1" destOrd="0" presId="urn:microsoft.com/office/officeart/2005/8/layout/chevron2"/>
    <dgm:cxn modelId="{F6D44221-0F79-4262-9F7C-EA66BC61E9E8}" type="presParOf" srcId="{BF0B5D1C-125B-4147-942C-C341F4032175}" destId="{F615C003-A190-4BD9-816F-04DC38AA158D}" srcOrd="15" destOrd="0" presId="urn:microsoft.com/office/officeart/2005/8/layout/chevron2"/>
    <dgm:cxn modelId="{EEF72A3F-C88F-4EBA-916D-90673C3C10ED}" type="presParOf" srcId="{BF0B5D1C-125B-4147-942C-C341F4032175}" destId="{C9AD6897-02B1-454D-9121-EDD0B32B3AAC}" srcOrd="16" destOrd="0" presId="urn:microsoft.com/office/officeart/2005/8/layout/chevron2"/>
    <dgm:cxn modelId="{39372906-4C3A-486C-A73D-61614150ED5E}" type="presParOf" srcId="{C9AD6897-02B1-454D-9121-EDD0B32B3AAC}" destId="{DBBA2A43-F1E3-43F2-AFBE-C1F5F6BE880B}" srcOrd="0" destOrd="0" presId="urn:microsoft.com/office/officeart/2005/8/layout/chevron2"/>
    <dgm:cxn modelId="{6A44B175-28B7-41E0-B05E-FFF40B75D90D}" type="presParOf" srcId="{C9AD6897-02B1-454D-9121-EDD0B32B3AAC}" destId="{BD69B60C-0DB7-4FD3-B033-1E0BD520A9BD}" srcOrd="1" destOrd="0" presId="urn:microsoft.com/office/officeart/2005/8/layout/chevron2"/>
    <dgm:cxn modelId="{305227EE-780F-4B12-A98C-F3F0B2314BBF}" type="presParOf" srcId="{BF0B5D1C-125B-4147-942C-C341F4032175}" destId="{83EEDDC2-C7D0-41A9-B108-1B0DF47E3CD0}" srcOrd="17" destOrd="0" presId="urn:microsoft.com/office/officeart/2005/8/layout/chevron2"/>
    <dgm:cxn modelId="{C9A4B073-7382-4180-92DF-80939173BA81}" type="presParOf" srcId="{BF0B5D1C-125B-4147-942C-C341F4032175}" destId="{8D0658E7-471B-4FDD-AD73-F4B320E00FA0}" srcOrd="18" destOrd="0" presId="urn:microsoft.com/office/officeart/2005/8/layout/chevron2"/>
    <dgm:cxn modelId="{86C0F121-F62A-47AA-84B1-3082110BD1E7}" type="presParOf" srcId="{8D0658E7-471B-4FDD-AD73-F4B320E00FA0}" destId="{A2FC7881-2C3A-4A57-9DCA-F3EBD72C187A}" srcOrd="0" destOrd="0" presId="urn:microsoft.com/office/officeart/2005/8/layout/chevron2"/>
    <dgm:cxn modelId="{D6A572B7-2C51-4CEF-B816-3627A0480442}" type="presParOf" srcId="{8D0658E7-471B-4FDD-AD73-F4B320E00FA0}" destId="{B7AD92D6-FD5A-4DC9-A47B-C55C5264EFDE}" srcOrd="1" destOrd="0" presId="urn:microsoft.com/office/officeart/2005/8/layout/chevron2"/>
    <dgm:cxn modelId="{877525F4-94C3-4BE7-8B38-523B532D0E11}" type="presParOf" srcId="{BF0B5D1C-125B-4147-942C-C341F4032175}" destId="{EC0F092F-1A1F-422E-9307-5E09CB1A9B41}" srcOrd="19" destOrd="0" presId="urn:microsoft.com/office/officeart/2005/8/layout/chevron2"/>
    <dgm:cxn modelId="{D4B2F0BA-FD6C-460A-BC09-AC3772966051}" type="presParOf" srcId="{BF0B5D1C-125B-4147-942C-C341F4032175}" destId="{13A44102-CB33-4A3F-B164-2A874D45408D}" srcOrd="20" destOrd="0" presId="urn:microsoft.com/office/officeart/2005/8/layout/chevron2"/>
    <dgm:cxn modelId="{152618A4-2524-4833-8FC9-5F50807C0383}" type="presParOf" srcId="{13A44102-CB33-4A3F-B164-2A874D45408D}" destId="{56D77A4E-A1D4-469D-B811-5CFAC801E920}" srcOrd="0" destOrd="0" presId="urn:microsoft.com/office/officeart/2005/8/layout/chevron2"/>
    <dgm:cxn modelId="{50041F93-C88A-4613-95EB-D4F33F0D4032}" type="presParOf" srcId="{13A44102-CB33-4A3F-B164-2A874D45408D}" destId="{F28B4820-FE00-4F29-B10D-FD7D1A1720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C811FC-D3FC-4AB6-9463-FFB7FECAA06B}"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en-US"/>
        </a:p>
      </dgm:t>
    </dgm:pt>
    <dgm:pt modelId="{A21D1208-488E-4FCE-8EE1-F24D9976C57A}">
      <dgm:prSet phldrT="[Text]" custT="1"/>
      <dgm:spPr/>
      <dgm:t>
        <a:bodyPr/>
        <a:lstStyle/>
        <a:p>
          <a:pPr algn="ctr" rtl="1"/>
          <a:r>
            <a:rPr lang="fa-IR" sz="1200" b="1" dirty="0" smtClean="0">
              <a:effectLst>
                <a:outerShdw blurRad="38100" dist="38100" dir="2700000" algn="tl">
                  <a:srgbClr val="000000">
                    <a:alpha val="43137"/>
                  </a:srgbClr>
                </a:outerShdw>
              </a:effectLst>
              <a:cs typeface="B Titr" panose="00000700000000000000" pitchFamily="2" charset="-78"/>
            </a:rPr>
            <a:t>انواع صورتحساب الکترونیکی</a:t>
          </a:r>
          <a:endParaRPr lang="en-US" sz="1200" b="1" dirty="0">
            <a:effectLst>
              <a:outerShdw blurRad="38100" dist="38100" dir="2700000" algn="tl">
                <a:srgbClr val="000000">
                  <a:alpha val="43137"/>
                </a:srgbClr>
              </a:outerShdw>
            </a:effectLst>
            <a:cs typeface="B Titr" panose="00000700000000000000" pitchFamily="2" charset="-78"/>
          </a:endParaRPr>
        </a:p>
      </dgm:t>
    </dgm:pt>
    <dgm:pt modelId="{C4FED7A1-D9A9-438A-BB61-9DD67C9F1DF7}" type="parTrans" cxnId="{6F540123-0F37-4C51-A3B1-53B24D07F20A}">
      <dgm:prSet/>
      <dgm:spPr/>
      <dgm:t>
        <a:bodyPr/>
        <a:lstStyle/>
        <a:p>
          <a:pPr algn="ctr" rtl="1"/>
          <a:endParaRPr lang="en-US" sz="1200" b="1">
            <a:cs typeface="B Nazanin" panose="00000400000000000000" pitchFamily="2" charset="-78"/>
          </a:endParaRPr>
        </a:p>
      </dgm:t>
    </dgm:pt>
    <dgm:pt modelId="{0135718B-0D13-4E1C-8488-B268F39496CE}" type="sibTrans" cxnId="{6F540123-0F37-4C51-A3B1-53B24D07F20A}">
      <dgm:prSet/>
      <dgm:spPr/>
      <dgm:t>
        <a:bodyPr/>
        <a:lstStyle/>
        <a:p>
          <a:pPr algn="ctr" rtl="1"/>
          <a:endParaRPr lang="en-US" sz="1200" b="1">
            <a:cs typeface="B Nazanin" panose="00000400000000000000" pitchFamily="2" charset="-78"/>
          </a:endParaRPr>
        </a:p>
      </dgm:t>
    </dgm:pt>
    <dgm:pt modelId="{7C5C450B-5EFE-4966-BCB7-C0768BB88EF1}">
      <dgm:prSet phldrT="[Text]" custT="1"/>
      <dgm:spPr/>
      <dgm:t>
        <a:bodyPr/>
        <a:lstStyle/>
        <a:p>
          <a:pPr algn="ctr" rtl="1"/>
          <a:r>
            <a:rPr lang="fa-IR" sz="1050" b="1" dirty="0" smtClean="0">
              <a:cs typeface="B Nazanin" panose="00000400000000000000" pitchFamily="2" charset="-78"/>
            </a:rPr>
            <a:t>نوع اول</a:t>
          </a:r>
          <a:endParaRPr lang="en-US" sz="1000" b="1" dirty="0">
            <a:cs typeface="B Nazanin" panose="00000400000000000000" pitchFamily="2" charset="-78"/>
          </a:endParaRPr>
        </a:p>
      </dgm:t>
    </dgm:pt>
    <dgm:pt modelId="{CB2BC23D-542B-4EAE-84C7-5675926DCE2D}" type="parTrans" cxnId="{0B348B9C-0039-4099-9815-A8FED246D76E}">
      <dgm:prSet/>
      <dgm:spPr/>
      <dgm:t>
        <a:bodyPr/>
        <a:lstStyle/>
        <a:p>
          <a:pPr algn="ctr" rtl="1"/>
          <a:endParaRPr lang="en-US" sz="1200" b="1">
            <a:cs typeface="B Nazanin" panose="00000400000000000000" pitchFamily="2" charset="-78"/>
          </a:endParaRPr>
        </a:p>
      </dgm:t>
    </dgm:pt>
    <dgm:pt modelId="{4FFAEC71-41F7-4430-AC19-70A2D11AD518}" type="sibTrans" cxnId="{0B348B9C-0039-4099-9815-A8FED246D76E}">
      <dgm:prSet/>
      <dgm:spPr/>
      <dgm:t>
        <a:bodyPr/>
        <a:lstStyle/>
        <a:p>
          <a:pPr algn="ctr" rtl="1"/>
          <a:endParaRPr lang="en-US" sz="1200" b="1">
            <a:cs typeface="B Nazanin" panose="00000400000000000000" pitchFamily="2" charset="-78"/>
          </a:endParaRPr>
        </a:p>
      </dgm:t>
    </dgm:pt>
    <dgm:pt modelId="{3591D7D0-D693-427B-812A-CB584AA01A22}">
      <dgm:prSet phldrT="[Text]" custT="1"/>
      <dgm:spPr>
        <a:solidFill>
          <a:schemeClr val="accent5">
            <a:lumMod val="50000"/>
          </a:schemeClr>
        </a:solidFill>
      </dgm:spPr>
      <dgm:t>
        <a:bodyPr/>
        <a:lstStyle/>
        <a:p>
          <a:pPr algn="ctr" rtl="1">
            <a:spcAft>
              <a:spcPts val="0"/>
            </a:spcAft>
          </a:pPr>
          <a:r>
            <a:rPr lang="fa-IR" sz="900" b="1" smtClean="0">
              <a:solidFill>
                <a:schemeClr val="bg1"/>
              </a:solidFill>
              <a:cs typeface="B Nazanin" panose="00000400000000000000" pitchFamily="2" charset="-78"/>
            </a:rPr>
            <a:t>الگوی اول </a:t>
          </a:r>
        </a:p>
        <a:p>
          <a:pPr algn="ctr" rtl="1">
            <a:spcAft>
              <a:spcPts val="0"/>
            </a:spcAft>
          </a:pPr>
          <a:r>
            <a:rPr lang="fa-IR" sz="900" b="1" smtClean="0">
              <a:solidFill>
                <a:schemeClr val="bg1"/>
              </a:solidFill>
              <a:cs typeface="B Nazanin" panose="00000400000000000000" pitchFamily="2" charset="-78"/>
            </a:rPr>
            <a:t>(فروش)</a:t>
          </a:r>
          <a:endParaRPr lang="en-US" sz="900" b="1" dirty="0">
            <a:solidFill>
              <a:schemeClr val="bg1"/>
            </a:solidFill>
            <a:cs typeface="B Nazanin" panose="00000400000000000000" pitchFamily="2" charset="-78"/>
          </a:endParaRPr>
        </a:p>
      </dgm:t>
    </dgm:pt>
    <dgm:pt modelId="{F17041AA-0CBC-4A3A-86ED-E815E2F82532}" type="parTrans" cxnId="{0CAD3F3A-DD98-4B53-B68B-F81E6DDE7C1F}">
      <dgm:prSet/>
      <dgm:spPr/>
      <dgm:t>
        <a:bodyPr/>
        <a:lstStyle/>
        <a:p>
          <a:pPr algn="ctr" rtl="1"/>
          <a:endParaRPr lang="en-US" sz="1200" b="1">
            <a:cs typeface="B Nazanin" panose="00000400000000000000" pitchFamily="2" charset="-78"/>
          </a:endParaRPr>
        </a:p>
      </dgm:t>
    </dgm:pt>
    <dgm:pt modelId="{179E9914-2F47-4658-86EE-CA7E32E8F4FC}" type="sibTrans" cxnId="{0CAD3F3A-DD98-4B53-B68B-F81E6DDE7C1F}">
      <dgm:prSet/>
      <dgm:spPr/>
      <dgm:t>
        <a:bodyPr/>
        <a:lstStyle/>
        <a:p>
          <a:pPr algn="ctr" rtl="1"/>
          <a:endParaRPr lang="en-US" sz="1200" b="1">
            <a:cs typeface="B Nazanin" panose="00000400000000000000" pitchFamily="2" charset="-78"/>
          </a:endParaRPr>
        </a:p>
      </dgm:t>
    </dgm:pt>
    <dgm:pt modelId="{38A4BA10-D33A-4BB2-8F79-1CFB35467C2E}">
      <dgm:prSet phldrT="[Text]" custT="1"/>
      <dgm:spPr>
        <a:solidFill>
          <a:schemeClr val="accent5">
            <a:lumMod val="50000"/>
          </a:schemeClr>
        </a:solidFill>
      </dgm:spPr>
      <dgm:t>
        <a:bodyPr/>
        <a:lstStyle/>
        <a:p>
          <a:pPr algn="ctr" rtl="1">
            <a:spcAft>
              <a:spcPts val="0"/>
            </a:spcAft>
          </a:pPr>
          <a:r>
            <a:rPr lang="fa-IR" sz="900" b="1" smtClean="0">
              <a:solidFill>
                <a:schemeClr val="bg1"/>
              </a:solidFill>
              <a:cs typeface="B Nazanin" panose="00000400000000000000" pitchFamily="2" charset="-78"/>
            </a:rPr>
            <a:t>الگوی هفتم</a:t>
          </a:r>
        </a:p>
        <a:p>
          <a:pPr algn="ctr" rtl="1">
            <a:spcAft>
              <a:spcPts val="0"/>
            </a:spcAft>
          </a:pPr>
          <a:r>
            <a:rPr lang="fa-IR" sz="900" b="1" smtClean="0">
              <a:solidFill>
                <a:schemeClr val="bg1"/>
              </a:solidFill>
              <a:cs typeface="B Nazanin" panose="00000400000000000000" pitchFamily="2" charset="-78"/>
            </a:rPr>
            <a:t>(صادرات)</a:t>
          </a:r>
          <a:endParaRPr lang="en-US" sz="900" b="1" dirty="0">
            <a:solidFill>
              <a:schemeClr val="bg1"/>
            </a:solidFill>
            <a:cs typeface="B Nazanin" panose="00000400000000000000" pitchFamily="2" charset="-78"/>
          </a:endParaRPr>
        </a:p>
      </dgm:t>
    </dgm:pt>
    <dgm:pt modelId="{815886E5-61F0-44BD-B92A-070FC5FD0464}" type="parTrans" cxnId="{8270C9B9-BBC9-4876-B2D6-305AC6F68987}">
      <dgm:prSet/>
      <dgm:spPr/>
      <dgm:t>
        <a:bodyPr/>
        <a:lstStyle/>
        <a:p>
          <a:pPr algn="ctr" rtl="1"/>
          <a:endParaRPr lang="en-US" sz="1200" b="1">
            <a:cs typeface="B Nazanin" panose="00000400000000000000" pitchFamily="2" charset="-78"/>
          </a:endParaRPr>
        </a:p>
      </dgm:t>
    </dgm:pt>
    <dgm:pt modelId="{3AF28842-48B3-422A-944D-0107C4BCFDCF}" type="sibTrans" cxnId="{8270C9B9-BBC9-4876-B2D6-305AC6F68987}">
      <dgm:prSet/>
      <dgm:spPr/>
      <dgm:t>
        <a:bodyPr/>
        <a:lstStyle/>
        <a:p>
          <a:pPr algn="ctr" rtl="1"/>
          <a:endParaRPr lang="en-US" sz="1200" b="1">
            <a:cs typeface="B Nazanin" panose="00000400000000000000" pitchFamily="2" charset="-78"/>
          </a:endParaRPr>
        </a:p>
      </dgm:t>
    </dgm:pt>
    <dgm:pt modelId="{51457517-36F7-4E8C-9B25-D5465A1D801B}">
      <dgm:prSet phldrT="[Text]" custT="1"/>
      <dgm:spPr/>
      <dgm:t>
        <a:bodyPr/>
        <a:lstStyle/>
        <a:p>
          <a:pPr algn="ctr" rtl="1"/>
          <a:r>
            <a:rPr lang="fa-IR" sz="1050" b="1" dirty="0" smtClean="0">
              <a:cs typeface="B Nazanin" panose="00000400000000000000" pitchFamily="2" charset="-78"/>
            </a:rPr>
            <a:t>نوع دوم</a:t>
          </a:r>
          <a:endParaRPr lang="en-US" sz="1000" b="1" dirty="0">
            <a:cs typeface="B Nazanin" panose="00000400000000000000" pitchFamily="2" charset="-78"/>
          </a:endParaRPr>
        </a:p>
      </dgm:t>
    </dgm:pt>
    <dgm:pt modelId="{0076235F-B3EE-40AE-A50E-5A5701FADFF1}" type="parTrans" cxnId="{7B71F84E-FBE2-4296-AD83-A8ECE901A391}">
      <dgm:prSet/>
      <dgm:spPr/>
      <dgm:t>
        <a:bodyPr/>
        <a:lstStyle/>
        <a:p>
          <a:pPr algn="ctr" rtl="1"/>
          <a:endParaRPr lang="en-US" sz="1200" b="1">
            <a:cs typeface="B Nazanin" panose="00000400000000000000" pitchFamily="2" charset="-78"/>
          </a:endParaRPr>
        </a:p>
      </dgm:t>
    </dgm:pt>
    <dgm:pt modelId="{4386DCEA-4D1A-43FF-80C3-65D1AEC039B0}" type="sibTrans" cxnId="{7B71F84E-FBE2-4296-AD83-A8ECE901A391}">
      <dgm:prSet/>
      <dgm:spPr/>
      <dgm:t>
        <a:bodyPr/>
        <a:lstStyle/>
        <a:p>
          <a:pPr algn="ctr" rtl="1"/>
          <a:endParaRPr lang="en-US" sz="1200" b="1">
            <a:cs typeface="B Nazanin" panose="00000400000000000000" pitchFamily="2" charset="-78"/>
          </a:endParaRPr>
        </a:p>
      </dgm:t>
    </dgm:pt>
    <dgm:pt modelId="{A8D30697-0B51-40DE-8054-ABE4A6A0EDA5}">
      <dgm:prSet phldrT="[Text]" custT="1"/>
      <dgm:spPr>
        <a:solidFill>
          <a:srgbClr val="0070C0"/>
        </a:solidFill>
      </dgm:spPr>
      <dgm:t>
        <a:bodyPr/>
        <a:lstStyle/>
        <a:p>
          <a:pPr algn="ctr" rtl="1">
            <a:spcAft>
              <a:spcPts val="0"/>
            </a:spcAft>
          </a:pPr>
          <a:r>
            <a:rPr lang="fa-IR" sz="900" b="1" dirty="0" smtClean="0">
              <a:cs typeface="B Nazanin" panose="00000400000000000000" pitchFamily="2" charset="-78"/>
            </a:rPr>
            <a:t>الگوی اول </a:t>
          </a:r>
        </a:p>
        <a:p>
          <a:pPr algn="ctr" rtl="1">
            <a:spcAft>
              <a:spcPts val="0"/>
            </a:spcAft>
          </a:pPr>
          <a:r>
            <a:rPr lang="fa-IR" sz="900" b="1" dirty="0" smtClean="0">
              <a:cs typeface="B Nazanin" panose="00000400000000000000" pitchFamily="2" charset="-78"/>
            </a:rPr>
            <a:t>(فروش)</a:t>
          </a:r>
          <a:endParaRPr lang="en-US" sz="900" b="1" dirty="0">
            <a:cs typeface="B Nazanin" panose="00000400000000000000" pitchFamily="2" charset="-78"/>
          </a:endParaRPr>
        </a:p>
      </dgm:t>
    </dgm:pt>
    <dgm:pt modelId="{6008AC0F-EE4D-4DC0-AAC3-CAC927E1D786}" type="parTrans" cxnId="{141DEC4F-0459-4585-9178-1EF87FD49495}">
      <dgm:prSet/>
      <dgm:spPr/>
      <dgm:t>
        <a:bodyPr/>
        <a:lstStyle/>
        <a:p>
          <a:pPr algn="ctr" rtl="1"/>
          <a:endParaRPr lang="en-US" sz="1200" b="1">
            <a:cs typeface="B Nazanin" panose="00000400000000000000" pitchFamily="2" charset="-78"/>
          </a:endParaRPr>
        </a:p>
      </dgm:t>
    </dgm:pt>
    <dgm:pt modelId="{C7AA5472-2CDA-418F-B7DE-3D259F632FE1}" type="sibTrans" cxnId="{141DEC4F-0459-4585-9178-1EF87FD49495}">
      <dgm:prSet/>
      <dgm:spPr/>
      <dgm:t>
        <a:bodyPr/>
        <a:lstStyle/>
        <a:p>
          <a:pPr algn="ctr" rtl="1"/>
          <a:endParaRPr lang="en-US" sz="1200" b="1">
            <a:cs typeface="B Nazanin" panose="00000400000000000000" pitchFamily="2" charset="-78"/>
          </a:endParaRPr>
        </a:p>
      </dgm:t>
    </dgm:pt>
    <dgm:pt modelId="{2C9F3069-E3B2-4DD2-ABFB-87F300B1B478}">
      <dgm:prSet custT="1"/>
      <dgm:spPr/>
      <dgm:t>
        <a:bodyPr/>
        <a:lstStyle/>
        <a:p>
          <a:pPr rtl="1"/>
          <a:r>
            <a:rPr lang="fa-IR" sz="1050" b="1" dirty="0" smtClean="0">
              <a:cs typeface="B Nazanin" panose="00000400000000000000" pitchFamily="2" charset="-78"/>
            </a:rPr>
            <a:t>نوع سوم</a:t>
          </a:r>
          <a:endParaRPr lang="en-US" sz="1050" b="1" dirty="0">
            <a:cs typeface="B Nazanin" panose="00000400000000000000" pitchFamily="2" charset="-78"/>
          </a:endParaRPr>
        </a:p>
      </dgm:t>
    </dgm:pt>
    <dgm:pt modelId="{0C0273CE-F387-4AD4-A6D7-5AB1CB440E8F}" type="parTrans" cxnId="{CD3ED841-735B-4600-B760-60BF3C2FD34A}">
      <dgm:prSet/>
      <dgm:spPr/>
      <dgm:t>
        <a:bodyPr/>
        <a:lstStyle/>
        <a:p>
          <a:pPr rtl="1"/>
          <a:endParaRPr lang="en-US" sz="1200" b="1">
            <a:cs typeface="B Nazanin" panose="00000400000000000000" pitchFamily="2" charset="-78"/>
          </a:endParaRPr>
        </a:p>
      </dgm:t>
    </dgm:pt>
    <dgm:pt modelId="{52DC4D01-160C-4205-89D8-3B4C06E6E1B2}" type="sibTrans" cxnId="{CD3ED841-735B-4600-B760-60BF3C2FD34A}">
      <dgm:prSet/>
      <dgm:spPr/>
      <dgm:t>
        <a:bodyPr/>
        <a:lstStyle/>
        <a:p>
          <a:pPr rtl="1"/>
          <a:endParaRPr lang="en-US" sz="1200" b="1">
            <a:cs typeface="B Nazanin" panose="00000400000000000000" pitchFamily="2" charset="-78"/>
          </a:endParaRPr>
        </a:p>
      </dgm:t>
    </dgm:pt>
    <dgm:pt modelId="{DD431298-2EC3-434D-A6C7-50ABA1D48A3C}">
      <dgm:prSet phldrT="[Text]" custT="1"/>
      <dgm:spPr>
        <a:solidFill>
          <a:schemeClr val="accent5">
            <a:lumMod val="50000"/>
          </a:schemeClr>
        </a:solidFill>
      </dgm:spPr>
      <dgm:t>
        <a:bodyPr/>
        <a:lstStyle/>
        <a:p>
          <a:pPr rtl="1">
            <a:spcAft>
              <a:spcPts val="0"/>
            </a:spcAft>
          </a:pPr>
          <a:r>
            <a:rPr lang="fa-IR" sz="900" b="1" smtClean="0">
              <a:solidFill>
                <a:schemeClr val="bg1"/>
              </a:solidFill>
              <a:cs typeface="B Nazanin" panose="00000400000000000000" pitchFamily="2" charset="-78"/>
            </a:rPr>
            <a:t>الگوی دوم</a:t>
          </a:r>
        </a:p>
        <a:p>
          <a:pPr rtl="1">
            <a:spcAft>
              <a:spcPts val="0"/>
            </a:spcAft>
          </a:pPr>
          <a:r>
            <a:rPr lang="fa-IR" sz="900" b="1" smtClean="0">
              <a:solidFill>
                <a:schemeClr val="bg1"/>
              </a:solidFill>
              <a:cs typeface="B Nazanin" panose="00000400000000000000" pitchFamily="2" charset="-78"/>
            </a:rPr>
            <a:t> (فروش ارز)</a:t>
          </a:r>
          <a:endParaRPr lang="en-US" sz="900" b="1" dirty="0">
            <a:solidFill>
              <a:schemeClr val="bg1"/>
            </a:solidFill>
            <a:cs typeface="B Nazanin" panose="00000400000000000000" pitchFamily="2" charset="-78"/>
          </a:endParaRPr>
        </a:p>
      </dgm:t>
    </dgm:pt>
    <dgm:pt modelId="{7CDCFF7E-8DE8-42E9-A91E-B065DFC7B583}" type="parTrans" cxnId="{E4A0F6BC-C754-4BD7-8ECC-4293088D4002}">
      <dgm:prSet/>
      <dgm:spPr/>
      <dgm:t>
        <a:bodyPr/>
        <a:lstStyle/>
        <a:p>
          <a:pPr rtl="1"/>
          <a:endParaRPr lang="en-US" sz="1200" b="1">
            <a:cs typeface="B Nazanin" panose="00000400000000000000" pitchFamily="2" charset="-78"/>
          </a:endParaRPr>
        </a:p>
      </dgm:t>
    </dgm:pt>
    <dgm:pt modelId="{A062A2CE-8911-4A90-B177-A39669D6948B}" type="sibTrans" cxnId="{E4A0F6BC-C754-4BD7-8ECC-4293088D4002}">
      <dgm:prSet/>
      <dgm:spPr/>
      <dgm:t>
        <a:bodyPr/>
        <a:lstStyle/>
        <a:p>
          <a:pPr rtl="1"/>
          <a:endParaRPr lang="en-US" sz="1200" b="1">
            <a:cs typeface="B Nazanin" panose="00000400000000000000" pitchFamily="2" charset="-78"/>
          </a:endParaRPr>
        </a:p>
      </dgm:t>
    </dgm:pt>
    <dgm:pt modelId="{4010A911-7B0B-41FB-83E5-C3A072F71E7A}">
      <dgm:prSet phldrT="[Text]" custT="1"/>
      <dgm:spPr>
        <a:solidFill>
          <a:schemeClr val="accent5">
            <a:lumMod val="50000"/>
          </a:schemeClr>
        </a:solidFill>
      </dgm:spPr>
      <dgm:t>
        <a:bodyPr/>
        <a:lstStyle/>
        <a:p>
          <a:pPr rtl="1">
            <a:spcAft>
              <a:spcPts val="0"/>
            </a:spcAft>
          </a:pPr>
          <a:r>
            <a:rPr lang="fa-IR" sz="900" b="1" smtClean="0">
              <a:solidFill>
                <a:schemeClr val="bg1"/>
              </a:solidFill>
              <a:cs typeface="B Nazanin" panose="00000400000000000000" pitchFamily="2" charset="-78"/>
            </a:rPr>
            <a:t>الگوی سوم</a:t>
          </a:r>
        </a:p>
        <a:p>
          <a:pPr rtl="1">
            <a:spcAft>
              <a:spcPts val="0"/>
            </a:spcAft>
          </a:pPr>
          <a:r>
            <a:rPr lang="fa-IR" sz="900" b="1" smtClean="0">
              <a:solidFill>
                <a:schemeClr val="bg1"/>
              </a:solidFill>
              <a:cs typeface="B Nazanin" panose="00000400000000000000" pitchFamily="2" charset="-78"/>
            </a:rPr>
            <a:t> (طلا، جواهر پلاتین)</a:t>
          </a:r>
          <a:endParaRPr lang="en-US" sz="900" b="1" dirty="0">
            <a:solidFill>
              <a:schemeClr val="bg1"/>
            </a:solidFill>
            <a:cs typeface="B Nazanin" panose="00000400000000000000" pitchFamily="2" charset="-78"/>
          </a:endParaRPr>
        </a:p>
      </dgm:t>
    </dgm:pt>
    <dgm:pt modelId="{5935884A-3A9D-4D44-85EE-927989A73F1B}" type="parTrans" cxnId="{6A15549D-D640-44E1-8FCB-13B0E05454AA}">
      <dgm:prSet/>
      <dgm:spPr/>
      <dgm:t>
        <a:bodyPr/>
        <a:lstStyle/>
        <a:p>
          <a:pPr rtl="1"/>
          <a:endParaRPr lang="en-US" sz="1200" b="1">
            <a:cs typeface="B Nazanin" panose="00000400000000000000" pitchFamily="2" charset="-78"/>
          </a:endParaRPr>
        </a:p>
      </dgm:t>
    </dgm:pt>
    <dgm:pt modelId="{A5F67487-D6E7-4373-A222-D4CAB0026873}" type="sibTrans" cxnId="{6A15549D-D640-44E1-8FCB-13B0E05454AA}">
      <dgm:prSet/>
      <dgm:spPr/>
      <dgm:t>
        <a:bodyPr/>
        <a:lstStyle/>
        <a:p>
          <a:pPr rtl="1"/>
          <a:endParaRPr lang="en-US" sz="1200" b="1">
            <a:cs typeface="B Nazanin" panose="00000400000000000000" pitchFamily="2" charset="-78"/>
          </a:endParaRPr>
        </a:p>
      </dgm:t>
    </dgm:pt>
    <dgm:pt modelId="{94915858-AEB4-4EC4-ABFA-52FE4146AC85}">
      <dgm:prSet phldrT="[Text]" custT="1"/>
      <dgm:spPr>
        <a:solidFill>
          <a:schemeClr val="accent5">
            <a:lumMod val="50000"/>
          </a:schemeClr>
        </a:solidFill>
      </dgm:spPr>
      <dgm:t>
        <a:bodyPr/>
        <a:lstStyle/>
        <a:p>
          <a:pPr rtl="1">
            <a:spcAft>
              <a:spcPts val="0"/>
            </a:spcAft>
          </a:pPr>
          <a:r>
            <a:rPr lang="fa-IR" sz="900" b="1" smtClean="0">
              <a:solidFill>
                <a:schemeClr val="bg1"/>
              </a:solidFill>
              <a:cs typeface="B Nazanin" panose="00000400000000000000" pitchFamily="2" charset="-78"/>
            </a:rPr>
            <a:t>الگوی چهارم</a:t>
          </a:r>
        </a:p>
        <a:p>
          <a:pPr rtl="1">
            <a:spcAft>
              <a:spcPts val="0"/>
            </a:spcAft>
          </a:pPr>
          <a:r>
            <a:rPr lang="fa-IR" sz="700" b="1" smtClean="0">
              <a:solidFill>
                <a:schemeClr val="bg1"/>
              </a:solidFill>
              <a:cs typeface="B Nazanin" panose="00000400000000000000" pitchFamily="2" charset="-78"/>
            </a:rPr>
            <a:t>(قرارداد پیمانکاری)</a:t>
          </a:r>
          <a:endParaRPr lang="en-US" sz="700" b="1" dirty="0">
            <a:solidFill>
              <a:schemeClr val="bg1"/>
            </a:solidFill>
            <a:cs typeface="B Nazanin" panose="00000400000000000000" pitchFamily="2" charset="-78"/>
          </a:endParaRPr>
        </a:p>
      </dgm:t>
    </dgm:pt>
    <dgm:pt modelId="{F3DC2323-4032-4C1F-AD9A-97BF93CFE8B8}" type="parTrans" cxnId="{FAA16107-580F-4897-9B13-A83CE9A2D68F}">
      <dgm:prSet/>
      <dgm:spPr/>
      <dgm:t>
        <a:bodyPr/>
        <a:lstStyle/>
        <a:p>
          <a:pPr rtl="1"/>
          <a:endParaRPr lang="en-US" sz="1200" b="1">
            <a:cs typeface="B Nazanin" panose="00000400000000000000" pitchFamily="2" charset="-78"/>
          </a:endParaRPr>
        </a:p>
      </dgm:t>
    </dgm:pt>
    <dgm:pt modelId="{F5692A7F-F304-4D2D-8AD0-E452EDA6A049}" type="sibTrans" cxnId="{FAA16107-580F-4897-9B13-A83CE9A2D68F}">
      <dgm:prSet/>
      <dgm:spPr/>
      <dgm:t>
        <a:bodyPr/>
        <a:lstStyle/>
        <a:p>
          <a:pPr rtl="1"/>
          <a:endParaRPr lang="en-US" sz="1200" b="1">
            <a:cs typeface="B Nazanin" panose="00000400000000000000" pitchFamily="2" charset="-78"/>
          </a:endParaRPr>
        </a:p>
      </dgm:t>
    </dgm:pt>
    <dgm:pt modelId="{E4952B13-887A-41E5-BFDA-CCF5DD5882C2}">
      <dgm:prSet phldrT="[Text]" custT="1"/>
      <dgm:spPr>
        <a:solidFill>
          <a:schemeClr val="accent5">
            <a:lumMod val="50000"/>
          </a:schemeClr>
        </a:solidFill>
      </dgm:spPr>
      <dgm:t>
        <a:bodyPr/>
        <a:lstStyle/>
        <a:p>
          <a:pPr rtl="1">
            <a:spcAft>
              <a:spcPts val="0"/>
            </a:spcAft>
          </a:pPr>
          <a:r>
            <a:rPr lang="fa-IR" sz="900" b="1" smtClean="0">
              <a:solidFill>
                <a:schemeClr val="bg1"/>
              </a:solidFill>
              <a:cs typeface="B Nazanin" panose="00000400000000000000" pitchFamily="2" charset="-78"/>
            </a:rPr>
            <a:t>الگوی پنجم</a:t>
          </a:r>
        </a:p>
        <a:p>
          <a:pPr rtl="1">
            <a:spcAft>
              <a:spcPts val="0"/>
            </a:spcAft>
          </a:pPr>
          <a:r>
            <a:rPr lang="fa-IR" sz="900" b="1" smtClean="0">
              <a:solidFill>
                <a:schemeClr val="bg1"/>
              </a:solidFill>
              <a:cs typeface="B Nazanin" panose="00000400000000000000" pitchFamily="2" charset="-78"/>
            </a:rPr>
            <a:t>(قبوض خدماتی)</a:t>
          </a:r>
          <a:endParaRPr lang="en-US" sz="900" b="1" dirty="0">
            <a:solidFill>
              <a:schemeClr val="bg1"/>
            </a:solidFill>
            <a:cs typeface="B Nazanin" panose="00000400000000000000" pitchFamily="2" charset="-78"/>
          </a:endParaRPr>
        </a:p>
      </dgm:t>
    </dgm:pt>
    <dgm:pt modelId="{64CCDFD6-D423-4273-BC64-983A5E549DAB}" type="parTrans" cxnId="{BB123709-73B6-4BC1-AAF5-109FD506572A}">
      <dgm:prSet/>
      <dgm:spPr/>
      <dgm:t>
        <a:bodyPr/>
        <a:lstStyle/>
        <a:p>
          <a:pPr rtl="1"/>
          <a:endParaRPr lang="en-US" sz="1200" b="1">
            <a:cs typeface="B Nazanin" panose="00000400000000000000" pitchFamily="2" charset="-78"/>
          </a:endParaRPr>
        </a:p>
      </dgm:t>
    </dgm:pt>
    <dgm:pt modelId="{5E895EE2-5AF9-4998-B787-42338BA13834}" type="sibTrans" cxnId="{BB123709-73B6-4BC1-AAF5-109FD506572A}">
      <dgm:prSet/>
      <dgm:spPr/>
      <dgm:t>
        <a:bodyPr/>
        <a:lstStyle/>
        <a:p>
          <a:pPr rtl="1"/>
          <a:endParaRPr lang="en-US" sz="1200" b="1">
            <a:cs typeface="B Nazanin" panose="00000400000000000000" pitchFamily="2" charset="-78"/>
          </a:endParaRPr>
        </a:p>
      </dgm:t>
    </dgm:pt>
    <dgm:pt modelId="{412EA041-5375-4A9E-8A4D-3858A2F3405B}">
      <dgm:prSet phldrT="[Text]" custT="1"/>
      <dgm:spPr>
        <a:solidFill>
          <a:schemeClr val="accent5">
            <a:lumMod val="50000"/>
          </a:schemeClr>
        </a:solidFill>
      </dgm:spPr>
      <dgm:t>
        <a:bodyPr/>
        <a:lstStyle/>
        <a:p>
          <a:pPr rtl="1">
            <a:spcAft>
              <a:spcPts val="0"/>
            </a:spcAft>
          </a:pPr>
          <a:r>
            <a:rPr lang="fa-IR" sz="900" b="1" smtClean="0">
              <a:solidFill>
                <a:schemeClr val="bg1"/>
              </a:solidFill>
              <a:cs typeface="B Nazanin" panose="00000400000000000000" pitchFamily="2" charset="-78"/>
            </a:rPr>
            <a:t>الگوی ششم</a:t>
          </a:r>
        </a:p>
        <a:p>
          <a:pPr rtl="1">
            <a:spcAft>
              <a:spcPts val="0"/>
            </a:spcAft>
          </a:pPr>
          <a:r>
            <a:rPr lang="fa-IR" sz="900" b="1" smtClean="0">
              <a:solidFill>
                <a:schemeClr val="bg1"/>
              </a:solidFill>
              <a:cs typeface="B Nazanin" panose="00000400000000000000" pitchFamily="2" charset="-78"/>
            </a:rPr>
            <a:t>(بلیط هواپیما)</a:t>
          </a:r>
          <a:endParaRPr lang="en-US" sz="900" b="1" dirty="0">
            <a:solidFill>
              <a:schemeClr val="bg1"/>
            </a:solidFill>
            <a:cs typeface="B Nazanin" panose="00000400000000000000" pitchFamily="2" charset="-78"/>
          </a:endParaRPr>
        </a:p>
      </dgm:t>
    </dgm:pt>
    <dgm:pt modelId="{05A2A633-91F4-4EAE-9B75-929E47A66243}" type="parTrans" cxnId="{0264B32E-91D0-4246-A4E8-079863CA69B6}">
      <dgm:prSet/>
      <dgm:spPr/>
      <dgm:t>
        <a:bodyPr/>
        <a:lstStyle/>
        <a:p>
          <a:pPr rtl="1"/>
          <a:endParaRPr lang="en-US" sz="1200" b="1">
            <a:cs typeface="B Nazanin" panose="00000400000000000000" pitchFamily="2" charset="-78"/>
          </a:endParaRPr>
        </a:p>
      </dgm:t>
    </dgm:pt>
    <dgm:pt modelId="{F932299F-4A67-4AFE-BEF3-B23EC79466CF}" type="sibTrans" cxnId="{0264B32E-91D0-4246-A4E8-079863CA69B6}">
      <dgm:prSet/>
      <dgm:spPr/>
      <dgm:t>
        <a:bodyPr/>
        <a:lstStyle/>
        <a:p>
          <a:pPr rtl="1"/>
          <a:endParaRPr lang="en-US" sz="1200" b="1">
            <a:cs typeface="B Nazanin" panose="00000400000000000000" pitchFamily="2" charset="-78"/>
          </a:endParaRPr>
        </a:p>
      </dgm:t>
    </dgm:pt>
    <dgm:pt modelId="{0F26E111-A905-4770-854D-CBE98337542A}">
      <dgm:prSet phldrT="[Text]" custT="1"/>
      <dgm:spPr>
        <a:solidFill>
          <a:srgbClr val="0070C0"/>
        </a:solidFill>
      </dgm:spPr>
      <dgm:t>
        <a:bodyPr/>
        <a:lstStyle/>
        <a:p>
          <a:pPr rtl="1">
            <a:lnSpc>
              <a:spcPct val="100000"/>
            </a:lnSpc>
            <a:spcAft>
              <a:spcPts val="0"/>
            </a:spcAft>
          </a:pPr>
          <a:r>
            <a:rPr lang="fa-IR" sz="900" b="1" dirty="0" smtClean="0">
              <a:cs typeface="B Nazanin" panose="00000400000000000000" pitchFamily="2" charset="-78"/>
            </a:rPr>
            <a:t>الگوی دوم</a:t>
          </a:r>
        </a:p>
        <a:p>
          <a:pPr rtl="1">
            <a:lnSpc>
              <a:spcPct val="100000"/>
            </a:lnSpc>
            <a:spcAft>
              <a:spcPts val="0"/>
            </a:spcAft>
          </a:pPr>
          <a:r>
            <a:rPr lang="fa-IR" sz="900" b="1" dirty="0" smtClean="0">
              <a:cs typeface="B Nazanin" panose="00000400000000000000" pitchFamily="2" charset="-78"/>
            </a:rPr>
            <a:t>(طلا، جواهر  پلاتین)</a:t>
          </a:r>
          <a:endParaRPr lang="en-US" sz="900" b="1" dirty="0">
            <a:cs typeface="B Nazanin" panose="00000400000000000000" pitchFamily="2" charset="-78"/>
          </a:endParaRPr>
        </a:p>
      </dgm:t>
    </dgm:pt>
    <dgm:pt modelId="{22E05146-9912-423A-86D1-7DD42B96FBE1}" type="parTrans" cxnId="{B23105DD-7884-4C08-8209-940E493C1A79}">
      <dgm:prSet/>
      <dgm:spPr/>
      <dgm:t>
        <a:bodyPr/>
        <a:lstStyle/>
        <a:p>
          <a:pPr rtl="1"/>
          <a:endParaRPr lang="en-US" sz="1200" b="1">
            <a:cs typeface="B Nazanin" panose="00000400000000000000" pitchFamily="2" charset="-78"/>
          </a:endParaRPr>
        </a:p>
      </dgm:t>
    </dgm:pt>
    <dgm:pt modelId="{B50EB946-2EFD-4782-91C6-12BC5287A3B4}" type="sibTrans" cxnId="{B23105DD-7884-4C08-8209-940E493C1A79}">
      <dgm:prSet/>
      <dgm:spPr/>
      <dgm:t>
        <a:bodyPr/>
        <a:lstStyle/>
        <a:p>
          <a:pPr rtl="1"/>
          <a:endParaRPr lang="en-US" sz="1200" b="1">
            <a:cs typeface="B Nazanin" panose="00000400000000000000" pitchFamily="2" charset="-78"/>
          </a:endParaRPr>
        </a:p>
      </dgm:t>
    </dgm:pt>
    <dgm:pt modelId="{9CB37D9D-6559-42B4-86F0-B6E87A7080E8}" type="pres">
      <dgm:prSet presAssocID="{35C811FC-D3FC-4AB6-9463-FFB7FECAA06B}" presName="hierChild1" presStyleCnt="0">
        <dgm:presLayoutVars>
          <dgm:orgChart val="1"/>
          <dgm:chPref val="1"/>
          <dgm:dir/>
          <dgm:animOne val="branch"/>
          <dgm:animLvl val="lvl"/>
          <dgm:resizeHandles/>
        </dgm:presLayoutVars>
      </dgm:prSet>
      <dgm:spPr/>
      <dgm:t>
        <a:bodyPr/>
        <a:lstStyle/>
        <a:p>
          <a:endParaRPr lang="en-US"/>
        </a:p>
      </dgm:t>
    </dgm:pt>
    <dgm:pt modelId="{1CF20AE1-E272-41F7-B43E-1B49C4B26DAE}" type="pres">
      <dgm:prSet presAssocID="{A21D1208-488E-4FCE-8EE1-F24D9976C57A}" presName="hierRoot1" presStyleCnt="0">
        <dgm:presLayoutVars>
          <dgm:hierBranch val="init"/>
        </dgm:presLayoutVars>
      </dgm:prSet>
      <dgm:spPr/>
      <dgm:t>
        <a:bodyPr/>
        <a:lstStyle/>
        <a:p>
          <a:endParaRPr lang="en-US"/>
        </a:p>
      </dgm:t>
    </dgm:pt>
    <dgm:pt modelId="{E759EF29-C2E5-4BAE-90B1-000258D151AC}" type="pres">
      <dgm:prSet presAssocID="{A21D1208-488E-4FCE-8EE1-F24D9976C57A}" presName="rootComposite1" presStyleCnt="0"/>
      <dgm:spPr/>
      <dgm:t>
        <a:bodyPr/>
        <a:lstStyle/>
        <a:p>
          <a:endParaRPr lang="en-US"/>
        </a:p>
      </dgm:t>
    </dgm:pt>
    <dgm:pt modelId="{39B4A225-5E02-49DA-B8FA-EE553936856E}" type="pres">
      <dgm:prSet presAssocID="{A21D1208-488E-4FCE-8EE1-F24D9976C57A}" presName="rootText1" presStyleLbl="node0" presStyleIdx="0" presStyleCnt="1" custScaleY="167875">
        <dgm:presLayoutVars>
          <dgm:chPref val="3"/>
        </dgm:presLayoutVars>
      </dgm:prSet>
      <dgm:spPr/>
      <dgm:t>
        <a:bodyPr/>
        <a:lstStyle/>
        <a:p>
          <a:endParaRPr lang="en-US"/>
        </a:p>
      </dgm:t>
    </dgm:pt>
    <dgm:pt modelId="{AE1DAC3A-7316-44ED-8340-CD188F272637}" type="pres">
      <dgm:prSet presAssocID="{A21D1208-488E-4FCE-8EE1-F24D9976C57A}" presName="rootConnector1" presStyleLbl="node1" presStyleIdx="0" presStyleCnt="0"/>
      <dgm:spPr/>
      <dgm:t>
        <a:bodyPr/>
        <a:lstStyle/>
        <a:p>
          <a:endParaRPr lang="en-US"/>
        </a:p>
      </dgm:t>
    </dgm:pt>
    <dgm:pt modelId="{4CEAF3F6-E173-4DB8-B677-C138423C2B08}" type="pres">
      <dgm:prSet presAssocID="{A21D1208-488E-4FCE-8EE1-F24D9976C57A}" presName="hierChild2" presStyleCnt="0"/>
      <dgm:spPr/>
      <dgm:t>
        <a:bodyPr/>
        <a:lstStyle/>
        <a:p>
          <a:endParaRPr lang="en-US"/>
        </a:p>
      </dgm:t>
    </dgm:pt>
    <dgm:pt modelId="{A728BED5-A86D-40EC-B4BD-1DB0D7235827}" type="pres">
      <dgm:prSet presAssocID="{CB2BC23D-542B-4EAE-84C7-5675926DCE2D}" presName="Name64" presStyleLbl="parChTrans1D2" presStyleIdx="0" presStyleCnt="3"/>
      <dgm:spPr/>
      <dgm:t>
        <a:bodyPr/>
        <a:lstStyle/>
        <a:p>
          <a:endParaRPr lang="en-US"/>
        </a:p>
      </dgm:t>
    </dgm:pt>
    <dgm:pt modelId="{C8024B74-BBE8-4DDA-8677-047D1B2CE637}" type="pres">
      <dgm:prSet presAssocID="{7C5C450B-5EFE-4966-BCB7-C0768BB88EF1}" presName="hierRoot2" presStyleCnt="0">
        <dgm:presLayoutVars>
          <dgm:hierBranch val="init"/>
        </dgm:presLayoutVars>
      </dgm:prSet>
      <dgm:spPr/>
      <dgm:t>
        <a:bodyPr/>
        <a:lstStyle/>
        <a:p>
          <a:endParaRPr lang="en-US"/>
        </a:p>
      </dgm:t>
    </dgm:pt>
    <dgm:pt modelId="{E189CC93-FE9C-475C-BDF6-5AE047655721}" type="pres">
      <dgm:prSet presAssocID="{7C5C450B-5EFE-4966-BCB7-C0768BB88EF1}" presName="rootComposite" presStyleCnt="0"/>
      <dgm:spPr/>
      <dgm:t>
        <a:bodyPr/>
        <a:lstStyle/>
        <a:p>
          <a:endParaRPr lang="en-US"/>
        </a:p>
      </dgm:t>
    </dgm:pt>
    <dgm:pt modelId="{485A769F-AACE-4A1A-88D1-FB230DE15FF7}" type="pres">
      <dgm:prSet presAssocID="{7C5C450B-5EFE-4966-BCB7-C0768BB88EF1}" presName="rootText" presStyleLbl="node2" presStyleIdx="0" presStyleCnt="3" custLinFactNeighborX="21695">
        <dgm:presLayoutVars>
          <dgm:chPref val="3"/>
        </dgm:presLayoutVars>
      </dgm:prSet>
      <dgm:spPr/>
      <dgm:t>
        <a:bodyPr/>
        <a:lstStyle/>
        <a:p>
          <a:endParaRPr lang="en-US"/>
        </a:p>
      </dgm:t>
    </dgm:pt>
    <dgm:pt modelId="{C1DF167E-C139-4DAA-BA62-A2DC23A69511}" type="pres">
      <dgm:prSet presAssocID="{7C5C450B-5EFE-4966-BCB7-C0768BB88EF1}" presName="rootConnector" presStyleLbl="node2" presStyleIdx="0" presStyleCnt="3"/>
      <dgm:spPr/>
      <dgm:t>
        <a:bodyPr/>
        <a:lstStyle/>
        <a:p>
          <a:endParaRPr lang="en-US"/>
        </a:p>
      </dgm:t>
    </dgm:pt>
    <dgm:pt modelId="{D89F2F0A-931E-4D07-AC3C-B5A18DC4000E}" type="pres">
      <dgm:prSet presAssocID="{7C5C450B-5EFE-4966-BCB7-C0768BB88EF1}" presName="hierChild4" presStyleCnt="0"/>
      <dgm:spPr/>
      <dgm:t>
        <a:bodyPr/>
        <a:lstStyle/>
        <a:p>
          <a:endParaRPr lang="en-US"/>
        </a:p>
      </dgm:t>
    </dgm:pt>
    <dgm:pt modelId="{02F07AEE-722D-467B-9E68-0ADA3E30F10D}" type="pres">
      <dgm:prSet presAssocID="{F17041AA-0CBC-4A3A-86ED-E815E2F82532}" presName="Name64" presStyleLbl="parChTrans1D3" presStyleIdx="0" presStyleCnt="9"/>
      <dgm:spPr/>
      <dgm:t>
        <a:bodyPr/>
        <a:lstStyle/>
        <a:p>
          <a:endParaRPr lang="en-US"/>
        </a:p>
      </dgm:t>
    </dgm:pt>
    <dgm:pt modelId="{9C10B954-361B-4663-86AB-CB1096EF9901}" type="pres">
      <dgm:prSet presAssocID="{3591D7D0-D693-427B-812A-CB584AA01A22}" presName="hierRoot2" presStyleCnt="0">
        <dgm:presLayoutVars>
          <dgm:hierBranch val="init"/>
        </dgm:presLayoutVars>
      </dgm:prSet>
      <dgm:spPr/>
      <dgm:t>
        <a:bodyPr/>
        <a:lstStyle/>
        <a:p>
          <a:endParaRPr lang="en-US"/>
        </a:p>
      </dgm:t>
    </dgm:pt>
    <dgm:pt modelId="{B89405F0-FC0B-47A6-AB34-9E678AA631C2}" type="pres">
      <dgm:prSet presAssocID="{3591D7D0-D693-427B-812A-CB584AA01A22}" presName="rootComposite" presStyleCnt="0"/>
      <dgm:spPr/>
      <dgm:t>
        <a:bodyPr/>
        <a:lstStyle/>
        <a:p>
          <a:endParaRPr lang="en-US"/>
        </a:p>
      </dgm:t>
    </dgm:pt>
    <dgm:pt modelId="{2F43A5A9-0557-4217-9994-7344618FDE44}" type="pres">
      <dgm:prSet presAssocID="{3591D7D0-D693-427B-812A-CB584AA01A22}" presName="rootText" presStyleLbl="node3" presStyleIdx="0" presStyleCnt="9" custScaleX="100001" custScaleY="100001" custLinFactNeighborX="35433" custLinFactNeighborY="97707">
        <dgm:presLayoutVars>
          <dgm:chPref val="3"/>
        </dgm:presLayoutVars>
      </dgm:prSet>
      <dgm:spPr/>
      <dgm:t>
        <a:bodyPr/>
        <a:lstStyle/>
        <a:p>
          <a:endParaRPr lang="en-US"/>
        </a:p>
      </dgm:t>
    </dgm:pt>
    <dgm:pt modelId="{B6B967E4-F05B-45A4-96C8-E22196CD476F}" type="pres">
      <dgm:prSet presAssocID="{3591D7D0-D693-427B-812A-CB584AA01A22}" presName="rootConnector" presStyleLbl="node3" presStyleIdx="0" presStyleCnt="9"/>
      <dgm:spPr/>
      <dgm:t>
        <a:bodyPr/>
        <a:lstStyle/>
        <a:p>
          <a:endParaRPr lang="en-US"/>
        </a:p>
      </dgm:t>
    </dgm:pt>
    <dgm:pt modelId="{0D9A0D24-7359-4479-BB24-512659756EF5}" type="pres">
      <dgm:prSet presAssocID="{3591D7D0-D693-427B-812A-CB584AA01A22}" presName="hierChild4" presStyleCnt="0"/>
      <dgm:spPr/>
      <dgm:t>
        <a:bodyPr/>
        <a:lstStyle/>
        <a:p>
          <a:endParaRPr lang="en-US"/>
        </a:p>
      </dgm:t>
    </dgm:pt>
    <dgm:pt modelId="{8503575A-CC11-4629-AA9B-EEA2DEC1746C}" type="pres">
      <dgm:prSet presAssocID="{3591D7D0-D693-427B-812A-CB584AA01A22}" presName="hierChild5" presStyleCnt="0"/>
      <dgm:spPr/>
      <dgm:t>
        <a:bodyPr/>
        <a:lstStyle/>
        <a:p>
          <a:endParaRPr lang="en-US"/>
        </a:p>
      </dgm:t>
    </dgm:pt>
    <dgm:pt modelId="{1EEEB677-59FE-4694-911C-79C4C098D038}" type="pres">
      <dgm:prSet presAssocID="{7CDCFF7E-8DE8-42E9-A91E-B065DFC7B583}" presName="Name64" presStyleLbl="parChTrans1D3" presStyleIdx="1" presStyleCnt="9"/>
      <dgm:spPr/>
      <dgm:t>
        <a:bodyPr/>
        <a:lstStyle/>
        <a:p>
          <a:endParaRPr lang="en-US"/>
        </a:p>
      </dgm:t>
    </dgm:pt>
    <dgm:pt modelId="{BD536B12-9BD8-44BD-B61E-22E7C3BD259D}" type="pres">
      <dgm:prSet presAssocID="{DD431298-2EC3-434D-A6C7-50ABA1D48A3C}" presName="hierRoot2" presStyleCnt="0">
        <dgm:presLayoutVars>
          <dgm:hierBranch val="init"/>
        </dgm:presLayoutVars>
      </dgm:prSet>
      <dgm:spPr/>
      <dgm:t>
        <a:bodyPr/>
        <a:lstStyle/>
        <a:p>
          <a:endParaRPr lang="en-US"/>
        </a:p>
      </dgm:t>
    </dgm:pt>
    <dgm:pt modelId="{B1F0BDE5-90F1-4B26-854B-876F3146B203}" type="pres">
      <dgm:prSet presAssocID="{DD431298-2EC3-434D-A6C7-50ABA1D48A3C}" presName="rootComposite" presStyleCnt="0"/>
      <dgm:spPr/>
      <dgm:t>
        <a:bodyPr/>
        <a:lstStyle/>
        <a:p>
          <a:endParaRPr lang="en-US"/>
        </a:p>
      </dgm:t>
    </dgm:pt>
    <dgm:pt modelId="{79F962E8-67C0-40D8-9EF8-34B59CCC3283}" type="pres">
      <dgm:prSet presAssocID="{DD431298-2EC3-434D-A6C7-50ABA1D48A3C}" presName="rootText" presStyleLbl="node3" presStyleIdx="1" presStyleCnt="9" custScaleX="100001" custScaleY="100001" custLinFactNeighborX="35433" custLinFactNeighborY="77247">
        <dgm:presLayoutVars>
          <dgm:chPref val="3"/>
        </dgm:presLayoutVars>
      </dgm:prSet>
      <dgm:spPr/>
      <dgm:t>
        <a:bodyPr/>
        <a:lstStyle/>
        <a:p>
          <a:endParaRPr lang="en-US"/>
        </a:p>
      </dgm:t>
    </dgm:pt>
    <dgm:pt modelId="{F469B298-0738-496F-9420-02E94A7CE19E}" type="pres">
      <dgm:prSet presAssocID="{DD431298-2EC3-434D-A6C7-50ABA1D48A3C}" presName="rootConnector" presStyleLbl="node3" presStyleIdx="1" presStyleCnt="9"/>
      <dgm:spPr/>
      <dgm:t>
        <a:bodyPr/>
        <a:lstStyle/>
        <a:p>
          <a:endParaRPr lang="en-US"/>
        </a:p>
      </dgm:t>
    </dgm:pt>
    <dgm:pt modelId="{EDD9BAE8-1BA3-4E87-8498-75F033794A9E}" type="pres">
      <dgm:prSet presAssocID="{DD431298-2EC3-434D-A6C7-50ABA1D48A3C}" presName="hierChild4" presStyleCnt="0"/>
      <dgm:spPr/>
      <dgm:t>
        <a:bodyPr/>
        <a:lstStyle/>
        <a:p>
          <a:endParaRPr lang="en-US"/>
        </a:p>
      </dgm:t>
    </dgm:pt>
    <dgm:pt modelId="{F49E38BE-4DC0-47FA-8123-DFED1F43C32D}" type="pres">
      <dgm:prSet presAssocID="{DD431298-2EC3-434D-A6C7-50ABA1D48A3C}" presName="hierChild5" presStyleCnt="0"/>
      <dgm:spPr/>
      <dgm:t>
        <a:bodyPr/>
        <a:lstStyle/>
        <a:p>
          <a:endParaRPr lang="en-US"/>
        </a:p>
      </dgm:t>
    </dgm:pt>
    <dgm:pt modelId="{536ACDDF-3E50-47D8-A724-1A46C7CBFBAD}" type="pres">
      <dgm:prSet presAssocID="{5935884A-3A9D-4D44-85EE-927989A73F1B}" presName="Name64" presStyleLbl="parChTrans1D3" presStyleIdx="2" presStyleCnt="9"/>
      <dgm:spPr/>
      <dgm:t>
        <a:bodyPr/>
        <a:lstStyle/>
        <a:p>
          <a:endParaRPr lang="en-US"/>
        </a:p>
      </dgm:t>
    </dgm:pt>
    <dgm:pt modelId="{D9EA9A11-3E38-41C9-8FA2-66D749A9FD28}" type="pres">
      <dgm:prSet presAssocID="{4010A911-7B0B-41FB-83E5-C3A072F71E7A}" presName="hierRoot2" presStyleCnt="0">
        <dgm:presLayoutVars>
          <dgm:hierBranch val="init"/>
        </dgm:presLayoutVars>
      </dgm:prSet>
      <dgm:spPr/>
      <dgm:t>
        <a:bodyPr/>
        <a:lstStyle/>
        <a:p>
          <a:endParaRPr lang="en-US"/>
        </a:p>
      </dgm:t>
    </dgm:pt>
    <dgm:pt modelId="{2F2E2B7D-5D0E-4E1A-BC42-06C8F11803BC}" type="pres">
      <dgm:prSet presAssocID="{4010A911-7B0B-41FB-83E5-C3A072F71E7A}" presName="rootComposite" presStyleCnt="0"/>
      <dgm:spPr/>
      <dgm:t>
        <a:bodyPr/>
        <a:lstStyle/>
        <a:p>
          <a:endParaRPr lang="en-US"/>
        </a:p>
      </dgm:t>
    </dgm:pt>
    <dgm:pt modelId="{2B539809-2279-45A6-9677-4E4AF7C64EE1}" type="pres">
      <dgm:prSet presAssocID="{4010A911-7B0B-41FB-83E5-C3A072F71E7A}" presName="rootText" presStyleLbl="node3" presStyleIdx="2" presStyleCnt="9" custScaleX="100001" custScaleY="100001" custLinFactNeighborX="35433" custLinFactNeighborY="56307">
        <dgm:presLayoutVars>
          <dgm:chPref val="3"/>
        </dgm:presLayoutVars>
      </dgm:prSet>
      <dgm:spPr/>
      <dgm:t>
        <a:bodyPr/>
        <a:lstStyle/>
        <a:p>
          <a:endParaRPr lang="en-US"/>
        </a:p>
      </dgm:t>
    </dgm:pt>
    <dgm:pt modelId="{B9413B05-BF9C-4844-8966-0B4E4C5976C0}" type="pres">
      <dgm:prSet presAssocID="{4010A911-7B0B-41FB-83E5-C3A072F71E7A}" presName="rootConnector" presStyleLbl="node3" presStyleIdx="2" presStyleCnt="9"/>
      <dgm:spPr/>
      <dgm:t>
        <a:bodyPr/>
        <a:lstStyle/>
        <a:p>
          <a:endParaRPr lang="en-US"/>
        </a:p>
      </dgm:t>
    </dgm:pt>
    <dgm:pt modelId="{C05DE03B-8AD1-4F97-9F2D-9C42193A9D52}" type="pres">
      <dgm:prSet presAssocID="{4010A911-7B0B-41FB-83E5-C3A072F71E7A}" presName="hierChild4" presStyleCnt="0"/>
      <dgm:spPr/>
      <dgm:t>
        <a:bodyPr/>
        <a:lstStyle/>
        <a:p>
          <a:endParaRPr lang="en-US"/>
        </a:p>
      </dgm:t>
    </dgm:pt>
    <dgm:pt modelId="{55D563F8-55F1-4536-BA26-78BB3E0286D4}" type="pres">
      <dgm:prSet presAssocID="{4010A911-7B0B-41FB-83E5-C3A072F71E7A}" presName="hierChild5" presStyleCnt="0"/>
      <dgm:spPr/>
      <dgm:t>
        <a:bodyPr/>
        <a:lstStyle/>
        <a:p>
          <a:endParaRPr lang="en-US"/>
        </a:p>
      </dgm:t>
    </dgm:pt>
    <dgm:pt modelId="{20713F58-3BDD-42F9-81EC-A0073FC8EEA1}" type="pres">
      <dgm:prSet presAssocID="{F3DC2323-4032-4C1F-AD9A-97BF93CFE8B8}" presName="Name64" presStyleLbl="parChTrans1D3" presStyleIdx="3" presStyleCnt="9"/>
      <dgm:spPr/>
      <dgm:t>
        <a:bodyPr/>
        <a:lstStyle/>
        <a:p>
          <a:endParaRPr lang="en-US"/>
        </a:p>
      </dgm:t>
    </dgm:pt>
    <dgm:pt modelId="{FDD6691E-D46F-4A10-B8BD-BBE7F19956CC}" type="pres">
      <dgm:prSet presAssocID="{94915858-AEB4-4EC4-ABFA-52FE4146AC85}" presName="hierRoot2" presStyleCnt="0">
        <dgm:presLayoutVars>
          <dgm:hierBranch val="init"/>
        </dgm:presLayoutVars>
      </dgm:prSet>
      <dgm:spPr/>
      <dgm:t>
        <a:bodyPr/>
        <a:lstStyle/>
        <a:p>
          <a:endParaRPr lang="en-US"/>
        </a:p>
      </dgm:t>
    </dgm:pt>
    <dgm:pt modelId="{4FCA73A8-40A0-42C6-B269-068347B42715}" type="pres">
      <dgm:prSet presAssocID="{94915858-AEB4-4EC4-ABFA-52FE4146AC85}" presName="rootComposite" presStyleCnt="0"/>
      <dgm:spPr/>
      <dgm:t>
        <a:bodyPr/>
        <a:lstStyle/>
        <a:p>
          <a:endParaRPr lang="en-US"/>
        </a:p>
      </dgm:t>
    </dgm:pt>
    <dgm:pt modelId="{A102E523-B4C1-48C9-B0A7-81105DB38C83}" type="pres">
      <dgm:prSet presAssocID="{94915858-AEB4-4EC4-ABFA-52FE4146AC85}" presName="rootText" presStyleLbl="node3" presStyleIdx="3" presStyleCnt="9" custScaleX="100001" custScaleY="100001" custLinFactNeighborX="35433" custLinFactNeighborY="33363">
        <dgm:presLayoutVars>
          <dgm:chPref val="3"/>
        </dgm:presLayoutVars>
      </dgm:prSet>
      <dgm:spPr/>
      <dgm:t>
        <a:bodyPr/>
        <a:lstStyle/>
        <a:p>
          <a:endParaRPr lang="en-US"/>
        </a:p>
      </dgm:t>
    </dgm:pt>
    <dgm:pt modelId="{5C1A64B7-648B-412E-9BF5-5C85B4CD8FB1}" type="pres">
      <dgm:prSet presAssocID="{94915858-AEB4-4EC4-ABFA-52FE4146AC85}" presName="rootConnector" presStyleLbl="node3" presStyleIdx="3" presStyleCnt="9"/>
      <dgm:spPr/>
      <dgm:t>
        <a:bodyPr/>
        <a:lstStyle/>
        <a:p>
          <a:endParaRPr lang="en-US"/>
        </a:p>
      </dgm:t>
    </dgm:pt>
    <dgm:pt modelId="{770BD122-62BF-4B12-9D74-FD82886659C3}" type="pres">
      <dgm:prSet presAssocID="{94915858-AEB4-4EC4-ABFA-52FE4146AC85}" presName="hierChild4" presStyleCnt="0"/>
      <dgm:spPr/>
      <dgm:t>
        <a:bodyPr/>
        <a:lstStyle/>
        <a:p>
          <a:endParaRPr lang="en-US"/>
        </a:p>
      </dgm:t>
    </dgm:pt>
    <dgm:pt modelId="{A62AC69B-9A3B-43DD-B848-0B184F018689}" type="pres">
      <dgm:prSet presAssocID="{94915858-AEB4-4EC4-ABFA-52FE4146AC85}" presName="hierChild5" presStyleCnt="0"/>
      <dgm:spPr/>
      <dgm:t>
        <a:bodyPr/>
        <a:lstStyle/>
        <a:p>
          <a:endParaRPr lang="en-US"/>
        </a:p>
      </dgm:t>
    </dgm:pt>
    <dgm:pt modelId="{1FE23A4F-F58E-46CF-939F-B152AEC91B0E}" type="pres">
      <dgm:prSet presAssocID="{64CCDFD6-D423-4273-BC64-983A5E549DAB}" presName="Name64" presStyleLbl="parChTrans1D3" presStyleIdx="4" presStyleCnt="9"/>
      <dgm:spPr/>
      <dgm:t>
        <a:bodyPr/>
        <a:lstStyle/>
        <a:p>
          <a:endParaRPr lang="en-US"/>
        </a:p>
      </dgm:t>
    </dgm:pt>
    <dgm:pt modelId="{C12AD92F-2F8C-44A4-8270-A3F1FE2CE1A7}" type="pres">
      <dgm:prSet presAssocID="{E4952B13-887A-41E5-BFDA-CCF5DD5882C2}" presName="hierRoot2" presStyleCnt="0">
        <dgm:presLayoutVars>
          <dgm:hierBranch val="init"/>
        </dgm:presLayoutVars>
      </dgm:prSet>
      <dgm:spPr/>
      <dgm:t>
        <a:bodyPr/>
        <a:lstStyle/>
        <a:p>
          <a:endParaRPr lang="en-US"/>
        </a:p>
      </dgm:t>
    </dgm:pt>
    <dgm:pt modelId="{66EC24DF-45F0-4968-82F5-E2134BEC0D2A}" type="pres">
      <dgm:prSet presAssocID="{E4952B13-887A-41E5-BFDA-CCF5DD5882C2}" presName="rootComposite" presStyleCnt="0"/>
      <dgm:spPr/>
      <dgm:t>
        <a:bodyPr/>
        <a:lstStyle/>
        <a:p>
          <a:endParaRPr lang="en-US"/>
        </a:p>
      </dgm:t>
    </dgm:pt>
    <dgm:pt modelId="{995E778B-2E8A-4ED1-877D-F9E66C3F9B68}" type="pres">
      <dgm:prSet presAssocID="{E4952B13-887A-41E5-BFDA-CCF5DD5882C2}" presName="rootText" presStyleLbl="node3" presStyleIdx="4" presStyleCnt="9" custScaleX="100001" custScaleY="100001" custLinFactNeighborX="35433" custLinFactNeighborY="13287">
        <dgm:presLayoutVars>
          <dgm:chPref val="3"/>
        </dgm:presLayoutVars>
      </dgm:prSet>
      <dgm:spPr/>
      <dgm:t>
        <a:bodyPr/>
        <a:lstStyle/>
        <a:p>
          <a:endParaRPr lang="en-US"/>
        </a:p>
      </dgm:t>
    </dgm:pt>
    <dgm:pt modelId="{E1D7FCCA-4089-425B-954B-24080A0E4998}" type="pres">
      <dgm:prSet presAssocID="{E4952B13-887A-41E5-BFDA-CCF5DD5882C2}" presName="rootConnector" presStyleLbl="node3" presStyleIdx="4" presStyleCnt="9"/>
      <dgm:spPr/>
      <dgm:t>
        <a:bodyPr/>
        <a:lstStyle/>
        <a:p>
          <a:endParaRPr lang="en-US"/>
        </a:p>
      </dgm:t>
    </dgm:pt>
    <dgm:pt modelId="{F1895ADD-9E3E-4514-8A0C-D9E03967CEDF}" type="pres">
      <dgm:prSet presAssocID="{E4952B13-887A-41E5-BFDA-CCF5DD5882C2}" presName="hierChild4" presStyleCnt="0"/>
      <dgm:spPr/>
      <dgm:t>
        <a:bodyPr/>
        <a:lstStyle/>
        <a:p>
          <a:endParaRPr lang="en-US"/>
        </a:p>
      </dgm:t>
    </dgm:pt>
    <dgm:pt modelId="{2148396E-EDBF-4B11-953C-9C62D2711788}" type="pres">
      <dgm:prSet presAssocID="{E4952B13-887A-41E5-BFDA-CCF5DD5882C2}" presName="hierChild5" presStyleCnt="0"/>
      <dgm:spPr/>
      <dgm:t>
        <a:bodyPr/>
        <a:lstStyle/>
        <a:p>
          <a:endParaRPr lang="en-US"/>
        </a:p>
      </dgm:t>
    </dgm:pt>
    <dgm:pt modelId="{90074A37-E849-42DB-93CA-0ADF7199492F}" type="pres">
      <dgm:prSet presAssocID="{05A2A633-91F4-4EAE-9B75-929E47A66243}" presName="Name64" presStyleLbl="parChTrans1D3" presStyleIdx="5" presStyleCnt="9"/>
      <dgm:spPr/>
      <dgm:t>
        <a:bodyPr/>
        <a:lstStyle/>
        <a:p>
          <a:endParaRPr lang="en-US"/>
        </a:p>
      </dgm:t>
    </dgm:pt>
    <dgm:pt modelId="{3BF0F4FD-9F14-4260-8034-D08E18CA42F4}" type="pres">
      <dgm:prSet presAssocID="{412EA041-5375-4A9E-8A4D-3858A2F3405B}" presName="hierRoot2" presStyleCnt="0">
        <dgm:presLayoutVars>
          <dgm:hierBranch val="init"/>
        </dgm:presLayoutVars>
      </dgm:prSet>
      <dgm:spPr/>
      <dgm:t>
        <a:bodyPr/>
        <a:lstStyle/>
        <a:p>
          <a:endParaRPr lang="en-US"/>
        </a:p>
      </dgm:t>
    </dgm:pt>
    <dgm:pt modelId="{46F72742-2510-4B23-86CD-1D487C52CFBE}" type="pres">
      <dgm:prSet presAssocID="{412EA041-5375-4A9E-8A4D-3858A2F3405B}" presName="rootComposite" presStyleCnt="0"/>
      <dgm:spPr/>
      <dgm:t>
        <a:bodyPr/>
        <a:lstStyle/>
        <a:p>
          <a:endParaRPr lang="en-US"/>
        </a:p>
      </dgm:t>
    </dgm:pt>
    <dgm:pt modelId="{87850BF2-B1F3-4ED6-A03C-5AA16A820069}" type="pres">
      <dgm:prSet presAssocID="{412EA041-5375-4A9E-8A4D-3858A2F3405B}" presName="rootText" presStyleLbl="node3" presStyleIdx="5" presStyleCnt="9" custScaleX="100001" custScaleY="100001" custLinFactNeighborX="35433" custLinFactNeighborY="-9657">
        <dgm:presLayoutVars>
          <dgm:chPref val="3"/>
        </dgm:presLayoutVars>
      </dgm:prSet>
      <dgm:spPr/>
      <dgm:t>
        <a:bodyPr/>
        <a:lstStyle/>
        <a:p>
          <a:endParaRPr lang="en-US"/>
        </a:p>
      </dgm:t>
    </dgm:pt>
    <dgm:pt modelId="{42AA9722-52AE-4BD7-8DF2-F7A23FF42743}" type="pres">
      <dgm:prSet presAssocID="{412EA041-5375-4A9E-8A4D-3858A2F3405B}" presName="rootConnector" presStyleLbl="node3" presStyleIdx="5" presStyleCnt="9"/>
      <dgm:spPr/>
      <dgm:t>
        <a:bodyPr/>
        <a:lstStyle/>
        <a:p>
          <a:endParaRPr lang="en-US"/>
        </a:p>
      </dgm:t>
    </dgm:pt>
    <dgm:pt modelId="{2FA895A0-5C4A-42A4-BD41-741034A2CA8E}" type="pres">
      <dgm:prSet presAssocID="{412EA041-5375-4A9E-8A4D-3858A2F3405B}" presName="hierChild4" presStyleCnt="0"/>
      <dgm:spPr/>
      <dgm:t>
        <a:bodyPr/>
        <a:lstStyle/>
        <a:p>
          <a:endParaRPr lang="en-US"/>
        </a:p>
      </dgm:t>
    </dgm:pt>
    <dgm:pt modelId="{D68CB59E-2872-41BE-807D-AF67A7F89A96}" type="pres">
      <dgm:prSet presAssocID="{412EA041-5375-4A9E-8A4D-3858A2F3405B}" presName="hierChild5" presStyleCnt="0"/>
      <dgm:spPr/>
      <dgm:t>
        <a:bodyPr/>
        <a:lstStyle/>
        <a:p>
          <a:endParaRPr lang="en-US"/>
        </a:p>
      </dgm:t>
    </dgm:pt>
    <dgm:pt modelId="{1C294207-23AC-4126-8DFC-FA335E251439}" type="pres">
      <dgm:prSet presAssocID="{815886E5-61F0-44BD-B92A-070FC5FD0464}" presName="Name64" presStyleLbl="parChTrans1D3" presStyleIdx="6" presStyleCnt="9"/>
      <dgm:spPr/>
      <dgm:t>
        <a:bodyPr/>
        <a:lstStyle/>
        <a:p>
          <a:endParaRPr lang="en-US"/>
        </a:p>
      </dgm:t>
    </dgm:pt>
    <dgm:pt modelId="{2628FB77-D90A-4B04-8568-5181BDBFD65B}" type="pres">
      <dgm:prSet presAssocID="{38A4BA10-D33A-4BB2-8F79-1CFB35467C2E}" presName="hierRoot2" presStyleCnt="0">
        <dgm:presLayoutVars>
          <dgm:hierBranch val="init"/>
        </dgm:presLayoutVars>
      </dgm:prSet>
      <dgm:spPr/>
      <dgm:t>
        <a:bodyPr/>
        <a:lstStyle/>
        <a:p>
          <a:endParaRPr lang="en-US"/>
        </a:p>
      </dgm:t>
    </dgm:pt>
    <dgm:pt modelId="{555CD6E7-842B-440C-B2D5-2EDAF36EB3D3}" type="pres">
      <dgm:prSet presAssocID="{38A4BA10-D33A-4BB2-8F79-1CFB35467C2E}" presName="rootComposite" presStyleCnt="0"/>
      <dgm:spPr/>
      <dgm:t>
        <a:bodyPr/>
        <a:lstStyle/>
        <a:p>
          <a:endParaRPr lang="en-US"/>
        </a:p>
      </dgm:t>
    </dgm:pt>
    <dgm:pt modelId="{1EDD3375-910B-4611-89D2-2C38D91E2C9E}" type="pres">
      <dgm:prSet presAssocID="{38A4BA10-D33A-4BB2-8F79-1CFB35467C2E}" presName="rootText" presStyleLbl="node3" presStyleIdx="6" presStyleCnt="9" custScaleX="100001" custScaleY="100001" custLinFactNeighborX="35433" custLinFactNeighborY="-32601">
        <dgm:presLayoutVars>
          <dgm:chPref val="3"/>
        </dgm:presLayoutVars>
      </dgm:prSet>
      <dgm:spPr/>
      <dgm:t>
        <a:bodyPr/>
        <a:lstStyle/>
        <a:p>
          <a:endParaRPr lang="en-US"/>
        </a:p>
      </dgm:t>
    </dgm:pt>
    <dgm:pt modelId="{3BF23EE1-D747-4714-A757-B78A5607DA27}" type="pres">
      <dgm:prSet presAssocID="{38A4BA10-D33A-4BB2-8F79-1CFB35467C2E}" presName="rootConnector" presStyleLbl="node3" presStyleIdx="6" presStyleCnt="9"/>
      <dgm:spPr/>
      <dgm:t>
        <a:bodyPr/>
        <a:lstStyle/>
        <a:p>
          <a:endParaRPr lang="en-US"/>
        </a:p>
      </dgm:t>
    </dgm:pt>
    <dgm:pt modelId="{CCD44D47-AC9A-462A-BF29-D9E972996581}" type="pres">
      <dgm:prSet presAssocID="{38A4BA10-D33A-4BB2-8F79-1CFB35467C2E}" presName="hierChild4" presStyleCnt="0"/>
      <dgm:spPr/>
      <dgm:t>
        <a:bodyPr/>
        <a:lstStyle/>
        <a:p>
          <a:endParaRPr lang="en-US"/>
        </a:p>
      </dgm:t>
    </dgm:pt>
    <dgm:pt modelId="{EE6F7C4F-BB58-4643-82DB-0F690062FA2F}" type="pres">
      <dgm:prSet presAssocID="{38A4BA10-D33A-4BB2-8F79-1CFB35467C2E}" presName="hierChild5" presStyleCnt="0"/>
      <dgm:spPr/>
      <dgm:t>
        <a:bodyPr/>
        <a:lstStyle/>
        <a:p>
          <a:endParaRPr lang="en-US"/>
        </a:p>
      </dgm:t>
    </dgm:pt>
    <dgm:pt modelId="{57E417CF-85FD-49CE-87DD-58AAB4E387F2}" type="pres">
      <dgm:prSet presAssocID="{7C5C450B-5EFE-4966-BCB7-C0768BB88EF1}" presName="hierChild5" presStyleCnt="0"/>
      <dgm:spPr/>
      <dgm:t>
        <a:bodyPr/>
        <a:lstStyle/>
        <a:p>
          <a:endParaRPr lang="en-US"/>
        </a:p>
      </dgm:t>
    </dgm:pt>
    <dgm:pt modelId="{B8C9BFEA-67D0-4352-B5D3-7F4449C506B1}" type="pres">
      <dgm:prSet presAssocID="{0076235F-B3EE-40AE-A50E-5A5701FADFF1}" presName="Name64" presStyleLbl="parChTrans1D2" presStyleIdx="1" presStyleCnt="3"/>
      <dgm:spPr/>
      <dgm:t>
        <a:bodyPr/>
        <a:lstStyle/>
        <a:p>
          <a:endParaRPr lang="en-US"/>
        </a:p>
      </dgm:t>
    </dgm:pt>
    <dgm:pt modelId="{9511ED49-DF22-48B8-B926-0C02B0340072}" type="pres">
      <dgm:prSet presAssocID="{51457517-36F7-4E8C-9B25-D5465A1D801B}" presName="hierRoot2" presStyleCnt="0">
        <dgm:presLayoutVars>
          <dgm:hierBranch val="init"/>
        </dgm:presLayoutVars>
      </dgm:prSet>
      <dgm:spPr/>
      <dgm:t>
        <a:bodyPr/>
        <a:lstStyle/>
        <a:p>
          <a:endParaRPr lang="en-US"/>
        </a:p>
      </dgm:t>
    </dgm:pt>
    <dgm:pt modelId="{BDF3E083-880F-4AD7-92FD-1928770E9001}" type="pres">
      <dgm:prSet presAssocID="{51457517-36F7-4E8C-9B25-D5465A1D801B}" presName="rootComposite" presStyleCnt="0"/>
      <dgm:spPr/>
      <dgm:t>
        <a:bodyPr/>
        <a:lstStyle/>
        <a:p>
          <a:endParaRPr lang="en-US"/>
        </a:p>
      </dgm:t>
    </dgm:pt>
    <dgm:pt modelId="{43C28746-B745-42B4-843B-C459E55C06A8}" type="pres">
      <dgm:prSet presAssocID="{51457517-36F7-4E8C-9B25-D5465A1D801B}" presName="rootText" presStyleLbl="node2" presStyleIdx="1" presStyleCnt="3" custLinFactNeighborX="21695">
        <dgm:presLayoutVars>
          <dgm:chPref val="3"/>
        </dgm:presLayoutVars>
      </dgm:prSet>
      <dgm:spPr/>
      <dgm:t>
        <a:bodyPr/>
        <a:lstStyle/>
        <a:p>
          <a:endParaRPr lang="en-US"/>
        </a:p>
      </dgm:t>
    </dgm:pt>
    <dgm:pt modelId="{29F14F65-A4F1-4908-988E-87371642726C}" type="pres">
      <dgm:prSet presAssocID="{51457517-36F7-4E8C-9B25-D5465A1D801B}" presName="rootConnector" presStyleLbl="node2" presStyleIdx="1" presStyleCnt="3"/>
      <dgm:spPr/>
      <dgm:t>
        <a:bodyPr/>
        <a:lstStyle/>
        <a:p>
          <a:endParaRPr lang="en-US"/>
        </a:p>
      </dgm:t>
    </dgm:pt>
    <dgm:pt modelId="{4F310183-5586-4E3E-AA8B-4E24AB83A201}" type="pres">
      <dgm:prSet presAssocID="{51457517-36F7-4E8C-9B25-D5465A1D801B}" presName="hierChild4" presStyleCnt="0"/>
      <dgm:spPr/>
      <dgm:t>
        <a:bodyPr/>
        <a:lstStyle/>
        <a:p>
          <a:endParaRPr lang="en-US"/>
        </a:p>
      </dgm:t>
    </dgm:pt>
    <dgm:pt modelId="{6989A0E2-0419-44C5-9066-E0CA3A5CF90B}" type="pres">
      <dgm:prSet presAssocID="{6008AC0F-EE4D-4DC0-AAC3-CAC927E1D786}" presName="Name64" presStyleLbl="parChTrans1D3" presStyleIdx="7" presStyleCnt="9"/>
      <dgm:spPr/>
      <dgm:t>
        <a:bodyPr/>
        <a:lstStyle/>
        <a:p>
          <a:endParaRPr lang="en-US"/>
        </a:p>
      </dgm:t>
    </dgm:pt>
    <dgm:pt modelId="{97E0D30C-6F50-4F2D-88BA-3A0173C01CB0}" type="pres">
      <dgm:prSet presAssocID="{A8D30697-0B51-40DE-8054-ABE4A6A0EDA5}" presName="hierRoot2" presStyleCnt="0">
        <dgm:presLayoutVars>
          <dgm:hierBranch val="init"/>
        </dgm:presLayoutVars>
      </dgm:prSet>
      <dgm:spPr/>
      <dgm:t>
        <a:bodyPr/>
        <a:lstStyle/>
        <a:p>
          <a:endParaRPr lang="en-US"/>
        </a:p>
      </dgm:t>
    </dgm:pt>
    <dgm:pt modelId="{01270CAE-CA72-4F34-8BA6-857A18112E76}" type="pres">
      <dgm:prSet presAssocID="{A8D30697-0B51-40DE-8054-ABE4A6A0EDA5}" presName="rootComposite" presStyleCnt="0"/>
      <dgm:spPr/>
      <dgm:t>
        <a:bodyPr/>
        <a:lstStyle/>
        <a:p>
          <a:endParaRPr lang="en-US"/>
        </a:p>
      </dgm:t>
    </dgm:pt>
    <dgm:pt modelId="{FB38B5C4-B29E-4470-A5AB-AAA509B06EF5}" type="pres">
      <dgm:prSet presAssocID="{A8D30697-0B51-40DE-8054-ABE4A6A0EDA5}" presName="rootText" presStyleLbl="node3" presStyleIdx="7" presStyleCnt="9" custLinFactNeighborX="35433">
        <dgm:presLayoutVars>
          <dgm:chPref val="3"/>
        </dgm:presLayoutVars>
      </dgm:prSet>
      <dgm:spPr/>
      <dgm:t>
        <a:bodyPr/>
        <a:lstStyle/>
        <a:p>
          <a:endParaRPr lang="en-US"/>
        </a:p>
      </dgm:t>
    </dgm:pt>
    <dgm:pt modelId="{FD7471D1-EB9B-49D1-8CC8-AA7271572DC8}" type="pres">
      <dgm:prSet presAssocID="{A8D30697-0B51-40DE-8054-ABE4A6A0EDA5}" presName="rootConnector" presStyleLbl="node3" presStyleIdx="7" presStyleCnt="9"/>
      <dgm:spPr/>
      <dgm:t>
        <a:bodyPr/>
        <a:lstStyle/>
        <a:p>
          <a:endParaRPr lang="en-US"/>
        </a:p>
      </dgm:t>
    </dgm:pt>
    <dgm:pt modelId="{C0A3986F-BA07-4460-9E1C-E11AD10A54F7}" type="pres">
      <dgm:prSet presAssocID="{A8D30697-0B51-40DE-8054-ABE4A6A0EDA5}" presName="hierChild4" presStyleCnt="0"/>
      <dgm:spPr/>
      <dgm:t>
        <a:bodyPr/>
        <a:lstStyle/>
        <a:p>
          <a:endParaRPr lang="en-US"/>
        </a:p>
      </dgm:t>
    </dgm:pt>
    <dgm:pt modelId="{29345ECD-5996-4F6D-8001-9AAFF43EB8E9}" type="pres">
      <dgm:prSet presAssocID="{A8D30697-0B51-40DE-8054-ABE4A6A0EDA5}" presName="hierChild5" presStyleCnt="0"/>
      <dgm:spPr/>
      <dgm:t>
        <a:bodyPr/>
        <a:lstStyle/>
        <a:p>
          <a:endParaRPr lang="en-US"/>
        </a:p>
      </dgm:t>
    </dgm:pt>
    <dgm:pt modelId="{F2142194-1565-4C4A-BACC-428D1D0CB1D2}" type="pres">
      <dgm:prSet presAssocID="{22E05146-9912-423A-86D1-7DD42B96FBE1}" presName="Name64" presStyleLbl="parChTrans1D3" presStyleIdx="8" presStyleCnt="9"/>
      <dgm:spPr/>
      <dgm:t>
        <a:bodyPr/>
        <a:lstStyle/>
        <a:p>
          <a:endParaRPr lang="en-US"/>
        </a:p>
      </dgm:t>
    </dgm:pt>
    <dgm:pt modelId="{B9053351-5515-48D2-A609-2775EBC7019D}" type="pres">
      <dgm:prSet presAssocID="{0F26E111-A905-4770-854D-CBE98337542A}" presName="hierRoot2" presStyleCnt="0">
        <dgm:presLayoutVars>
          <dgm:hierBranch val="init"/>
        </dgm:presLayoutVars>
      </dgm:prSet>
      <dgm:spPr/>
      <dgm:t>
        <a:bodyPr/>
        <a:lstStyle/>
        <a:p>
          <a:endParaRPr lang="en-US"/>
        </a:p>
      </dgm:t>
    </dgm:pt>
    <dgm:pt modelId="{7ED49EE9-E141-44F1-93A1-C904B94B3D5C}" type="pres">
      <dgm:prSet presAssocID="{0F26E111-A905-4770-854D-CBE98337542A}" presName="rootComposite" presStyleCnt="0"/>
      <dgm:spPr/>
      <dgm:t>
        <a:bodyPr/>
        <a:lstStyle/>
        <a:p>
          <a:endParaRPr lang="en-US"/>
        </a:p>
      </dgm:t>
    </dgm:pt>
    <dgm:pt modelId="{68A9CA04-4C43-4FCE-A2E3-FA140ED910F4}" type="pres">
      <dgm:prSet presAssocID="{0F26E111-A905-4770-854D-CBE98337542A}" presName="rootText" presStyleLbl="node3" presStyleIdx="8" presStyleCnt="9" custLinFactNeighborX="35433">
        <dgm:presLayoutVars>
          <dgm:chPref val="3"/>
        </dgm:presLayoutVars>
      </dgm:prSet>
      <dgm:spPr/>
      <dgm:t>
        <a:bodyPr/>
        <a:lstStyle/>
        <a:p>
          <a:endParaRPr lang="en-US"/>
        </a:p>
      </dgm:t>
    </dgm:pt>
    <dgm:pt modelId="{0C098109-E777-4B0A-9F46-C27F5B5C37EB}" type="pres">
      <dgm:prSet presAssocID="{0F26E111-A905-4770-854D-CBE98337542A}" presName="rootConnector" presStyleLbl="node3" presStyleIdx="8" presStyleCnt="9"/>
      <dgm:spPr/>
      <dgm:t>
        <a:bodyPr/>
        <a:lstStyle/>
        <a:p>
          <a:endParaRPr lang="en-US"/>
        </a:p>
      </dgm:t>
    </dgm:pt>
    <dgm:pt modelId="{812410FA-46C4-4116-B61C-7636796C7E27}" type="pres">
      <dgm:prSet presAssocID="{0F26E111-A905-4770-854D-CBE98337542A}" presName="hierChild4" presStyleCnt="0"/>
      <dgm:spPr/>
      <dgm:t>
        <a:bodyPr/>
        <a:lstStyle/>
        <a:p>
          <a:endParaRPr lang="en-US"/>
        </a:p>
      </dgm:t>
    </dgm:pt>
    <dgm:pt modelId="{EB506D0E-CC72-4041-82C4-AAF86D037B6A}" type="pres">
      <dgm:prSet presAssocID="{0F26E111-A905-4770-854D-CBE98337542A}" presName="hierChild5" presStyleCnt="0"/>
      <dgm:spPr/>
      <dgm:t>
        <a:bodyPr/>
        <a:lstStyle/>
        <a:p>
          <a:endParaRPr lang="en-US"/>
        </a:p>
      </dgm:t>
    </dgm:pt>
    <dgm:pt modelId="{F9A16C6E-B74C-46E1-97E7-D0AA031F7BC7}" type="pres">
      <dgm:prSet presAssocID="{51457517-36F7-4E8C-9B25-D5465A1D801B}" presName="hierChild5" presStyleCnt="0"/>
      <dgm:spPr/>
      <dgm:t>
        <a:bodyPr/>
        <a:lstStyle/>
        <a:p>
          <a:endParaRPr lang="en-US"/>
        </a:p>
      </dgm:t>
    </dgm:pt>
    <dgm:pt modelId="{1581682A-E37E-4570-B2B7-B2A3E6E30531}" type="pres">
      <dgm:prSet presAssocID="{0C0273CE-F387-4AD4-A6D7-5AB1CB440E8F}" presName="Name64" presStyleLbl="parChTrans1D2" presStyleIdx="2" presStyleCnt="3"/>
      <dgm:spPr/>
      <dgm:t>
        <a:bodyPr/>
        <a:lstStyle/>
        <a:p>
          <a:endParaRPr lang="en-US"/>
        </a:p>
      </dgm:t>
    </dgm:pt>
    <dgm:pt modelId="{93BE12E3-6D87-48EE-B499-9EA607FD19B6}" type="pres">
      <dgm:prSet presAssocID="{2C9F3069-E3B2-4DD2-ABFB-87F300B1B478}" presName="hierRoot2" presStyleCnt="0">
        <dgm:presLayoutVars>
          <dgm:hierBranch val="init"/>
        </dgm:presLayoutVars>
      </dgm:prSet>
      <dgm:spPr/>
      <dgm:t>
        <a:bodyPr/>
        <a:lstStyle/>
        <a:p>
          <a:endParaRPr lang="en-US"/>
        </a:p>
      </dgm:t>
    </dgm:pt>
    <dgm:pt modelId="{119B624E-4034-4207-BAAB-BC319ED06A4D}" type="pres">
      <dgm:prSet presAssocID="{2C9F3069-E3B2-4DD2-ABFB-87F300B1B478}" presName="rootComposite" presStyleCnt="0"/>
      <dgm:spPr/>
      <dgm:t>
        <a:bodyPr/>
        <a:lstStyle/>
        <a:p>
          <a:endParaRPr lang="en-US"/>
        </a:p>
      </dgm:t>
    </dgm:pt>
    <dgm:pt modelId="{AB6B42BC-A5D0-4D18-8021-A87C11CF196B}" type="pres">
      <dgm:prSet presAssocID="{2C9F3069-E3B2-4DD2-ABFB-87F300B1B478}" presName="rootText" presStyleLbl="node2" presStyleIdx="2" presStyleCnt="3" custLinFactNeighborX="21695">
        <dgm:presLayoutVars>
          <dgm:chPref val="3"/>
        </dgm:presLayoutVars>
      </dgm:prSet>
      <dgm:spPr/>
      <dgm:t>
        <a:bodyPr/>
        <a:lstStyle/>
        <a:p>
          <a:endParaRPr lang="en-US"/>
        </a:p>
      </dgm:t>
    </dgm:pt>
    <dgm:pt modelId="{5D80830A-6E9E-4905-880D-A2F2776AF309}" type="pres">
      <dgm:prSet presAssocID="{2C9F3069-E3B2-4DD2-ABFB-87F300B1B478}" presName="rootConnector" presStyleLbl="node2" presStyleIdx="2" presStyleCnt="3"/>
      <dgm:spPr/>
      <dgm:t>
        <a:bodyPr/>
        <a:lstStyle/>
        <a:p>
          <a:endParaRPr lang="en-US"/>
        </a:p>
      </dgm:t>
    </dgm:pt>
    <dgm:pt modelId="{9E047A09-5E7E-4061-A11C-FBEF1C478D36}" type="pres">
      <dgm:prSet presAssocID="{2C9F3069-E3B2-4DD2-ABFB-87F300B1B478}" presName="hierChild4" presStyleCnt="0"/>
      <dgm:spPr/>
      <dgm:t>
        <a:bodyPr/>
        <a:lstStyle/>
        <a:p>
          <a:endParaRPr lang="en-US"/>
        </a:p>
      </dgm:t>
    </dgm:pt>
    <dgm:pt modelId="{918EF96E-D179-45FB-B74B-311B2B09432F}" type="pres">
      <dgm:prSet presAssocID="{2C9F3069-E3B2-4DD2-ABFB-87F300B1B478}" presName="hierChild5" presStyleCnt="0"/>
      <dgm:spPr/>
      <dgm:t>
        <a:bodyPr/>
        <a:lstStyle/>
        <a:p>
          <a:endParaRPr lang="en-US"/>
        </a:p>
      </dgm:t>
    </dgm:pt>
    <dgm:pt modelId="{99F3B86B-0ECF-4690-932A-A02A9A291895}" type="pres">
      <dgm:prSet presAssocID="{A21D1208-488E-4FCE-8EE1-F24D9976C57A}" presName="hierChild3" presStyleCnt="0"/>
      <dgm:spPr/>
      <dgm:t>
        <a:bodyPr/>
        <a:lstStyle/>
        <a:p>
          <a:endParaRPr lang="en-US"/>
        </a:p>
      </dgm:t>
    </dgm:pt>
  </dgm:ptLst>
  <dgm:cxnLst>
    <dgm:cxn modelId="{9DE1C0B8-F2DA-42C0-87DE-2A964D51C767}" type="presOf" srcId="{A21D1208-488E-4FCE-8EE1-F24D9976C57A}" destId="{AE1DAC3A-7316-44ED-8340-CD188F272637}" srcOrd="1" destOrd="0" presId="urn:microsoft.com/office/officeart/2009/3/layout/HorizontalOrganizationChart"/>
    <dgm:cxn modelId="{9626F4C1-253D-4047-AFC9-377BB4B91F8D}" type="presOf" srcId="{412EA041-5375-4A9E-8A4D-3858A2F3405B}" destId="{87850BF2-B1F3-4ED6-A03C-5AA16A820069}" srcOrd="0" destOrd="0" presId="urn:microsoft.com/office/officeart/2009/3/layout/HorizontalOrganizationChart"/>
    <dgm:cxn modelId="{50F98C1C-C20F-4EF4-8D1D-E00E666E8391}" type="presOf" srcId="{2C9F3069-E3B2-4DD2-ABFB-87F300B1B478}" destId="{AB6B42BC-A5D0-4D18-8021-A87C11CF196B}" srcOrd="0" destOrd="0" presId="urn:microsoft.com/office/officeart/2009/3/layout/HorizontalOrganizationChart"/>
    <dgm:cxn modelId="{58F7FCB9-26AE-4E8C-9466-9436B72112F2}" type="presOf" srcId="{A21D1208-488E-4FCE-8EE1-F24D9976C57A}" destId="{39B4A225-5E02-49DA-B8FA-EE553936856E}" srcOrd="0" destOrd="0" presId="urn:microsoft.com/office/officeart/2009/3/layout/HorizontalOrganizationChart"/>
    <dgm:cxn modelId="{B23105DD-7884-4C08-8209-940E493C1A79}" srcId="{51457517-36F7-4E8C-9B25-D5465A1D801B}" destId="{0F26E111-A905-4770-854D-CBE98337542A}" srcOrd="1" destOrd="0" parTransId="{22E05146-9912-423A-86D1-7DD42B96FBE1}" sibTransId="{B50EB946-2EFD-4782-91C6-12BC5287A3B4}"/>
    <dgm:cxn modelId="{6A15549D-D640-44E1-8FCB-13B0E05454AA}" srcId="{7C5C450B-5EFE-4966-BCB7-C0768BB88EF1}" destId="{4010A911-7B0B-41FB-83E5-C3A072F71E7A}" srcOrd="2" destOrd="0" parTransId="{5935884A-3A9D-4D44-85EE-927989A73F1B}" sibTransId="{A5F67487-D6E7-4373-A222-D4CAB0026873}"/>
    <dgm:cxn modelId="{0CAD3F3A-DD98-4B53-B68B-F81E6DDE7C1F}" srcId="{7C5C450B-5EFE-4966-BCB7-C0768BB88EF1}" destId="{3591D7D0-D693-427B-812A-CB584AA01A22}" srcOrd="0" destOrd="0" parTransId="{F17041AA-0CBC-4A3A-86ED-E815E2F82532}" sibTransId="{179E9914-2F47-4658-86EE-CA7E32E8F4FC}"/>
    <dgm:cxn modelId="{CE64453B-B39C-496F-A7FA-774779A73CCE}" type="presOf" srcId="{3591D7D0-D693-427B-812A-CB584AA01A22}" destId="{2F43A5A9-0557-4217-9994-7344618FDE44}" srcOrd="0" destOrd="0" presId="urn:microsoft.com/office/officeart/2009/3/layout/HorizontalOrganizationChart"/>
    <dgm:cxn modelId="{4587747E-C469-43E1-9BD3-A004927AD4FB}" type="presOf" srcId="{38A4BA10-D33A-4BB2-8F79-1CFB35467C2E}" destId="{3BF23EE1-D747-4714-A757-B78A5607DA27}" srcOrd="1" destOrd="0" presId="urn:microsoft.com/office/officeart/2009/3/layout/HorizontalOrganizationChart"/>
    <dgm:cxn modelId="{8270C9B9-BBC9-4876-B2D6-305AC6F68987}" srcId="{7C5C450B-5EFE-4966-BCB7-C0768BB88EF1}" destId="{38A4BA10-D33A-4BB2-8F79-1CFB35467C2E}" srcOrd="6" destOrd="0" parTransId="{815886E5-61F0-44BD-B92A-070FC5FD0464}" sibTransId="{3AF28842-48B3-422A-944D-0107C4BCFDCF}"/>
    <dgm:cxn modelId="{532FD803-2461-443A-A0FC-FEB31863AA82}" type="presOf" srcId="{5935884A-3A9D-4D44-85EE-927989A73F1B}" destId="{536ACDDF-3E50-47D8-A724-1A46C7CBFBAD}" srcOrd="0" destOrd="0" presId="urn:microsoft.com/office/officeart/2009/3/layout/HorizontalOrganizationChart"/>
    <dgm:cxn modelId="{DE9E6102-6AE7-4213-A3BA-5FA608CDF843}" type="presOf" srcId="{2C9F3069-E3B2-4DD2-ABFB-87F300B1B478}" destId="{5D80830A-6E9E-4905-880D-A2F2776AF309}" srcOrd="1" destOrd="0" presId="urn:microsoft.com/office/officeart/2009/3/layout/HorizontalOrganizationChart"/>
    <dgm:cxn modelId="{FAA16107-580F-4897-9B13-A83CE9A2D68F}" srcId="{7C5C450B-5EFE-4966-BCB7-C0768BB88EF1}" destId="{94915858-AEB4-4EC4-ABFA-52FE4146AC85}" srcOrd="3" destOrd="0" parTransId="{F3DC2323-4032-4C1F-AD9A-97BF93CFE8B8}" sibTransId="{F5692A7F-F304-4D2D-8AD0-E452EDA6A049}"/>
    <dgm:cxn modelId="{AE44AE48-3263-476B-86AC-3D9B9F03D815}" type="presOf" srcId="{E4952B13-887A-41E5-BFDA-CCF5DD5882C2}" destId="{E1D7FCCA-4089-425B-954B-24080A0E4998}" srcOrd="1" destOrd="0" presId="urn:microsoft.com/office/officeart/2009/3/layout/HorizontalOrganizationChart"/>
    <dgm:cxn modelId="{F81F0E30-E989-479B-970D-8F64820DD376}" type="presOf" srcId="{64CCDFD6-D423-4273-BC64-983A5E549DAB}" destId="{1FE23A4F-F58E-46CF-939F-B152AEC91B0E}" srcOrd="0" destOrd="0" presId="urn:microsoft.com/office/officeart/2009/3/layout/HorizontalOrganizationChart"/>
    <dgm:cxn modelId="{15A22BA9-E053-424B-B1FE-D6BD5755F44D}" type="presOf" srcId="{35C811FC-D3FC-4AB6-9463-FFB7FECAA06B}" destId="{9CB37D9D-6559-42B4-86F0-B6E87A7080E8}" srcOrd="0" destOrd="0" presId="urn:microsoft.com/office/officeart/2009/3/layout/HorizontalOrganizationChart"/>
    <dgm:cxn modelId="{D2B5C205-0876-4633-813F-032E641EF28A}" type="presOf" srcId="{0C0273CE-F387-4AD4-A6D7-5AB1CB440E8F}" destId="{1581682A-E37E-4570-B2B7-B2A3E6E30531}" srcOrd="0" destOrd="0" presId="urn:microsoft.com/office/officeart/2009/3/layout/HorizontalOrganizationChart"/>
    <dgm:cxn modelId="{6F540123-0F37-4C51-A3B1-53B24D07F20A}" srcId="{35C811FC-D3FC-4AB6-9463-FFB7FECAA06B}" destId="{A21D1208-488E-4FCE-8EE1-F24D9976C57A}" srcOrd="0" destOrd="0" parTransId="{C4FED7A1-D9A9-438A-BB61-9DD67C9F1DF7}" sibTransId="{0135718B-0D13-4E1C-8488-B268F39496CE}"/>
    <dgm:cxn modelId="{B7F4F1A5-699B-4B1F-8893-787AA3E92E9E}" type="presOf" srcId="{815886E5-61F0-44BD-B92A-070FC5FD0464}" destId="{1C294207-23AC-4126-8DFC-FA335E251439}" srcOrd="0" destOrd="0" presId="urn:microsoft.com/office/officeart/2009/3/layout/HorizontalOrganizationChart"/>
    <dgm:cxn modelId="{E4A0F6BC-C754-4BD7-8ECC-4293088D4002}" srcId="{7C5C450B-5EFE-4966-BCB7-C0768BB88EF1}" destId="{DD431298-2EC3-434D-A6C7-50ABA1D48A3C}" srcOrd="1" destOrd="0" parTransId="{7CDCFF7E-8DE8-42E9-A91E-B065DFC7B583}" sibTransId="{A062A2CE-8911-4A90-B177-A39669D6948B}"/>
    <dgm:cxn modelId="{7B71F84E-FBE2-4296-AD83-A8ECE901A391}" srcId="{A21D1208-488E-4FCE-8EE1-F24D9976C57A}" destId="{51457517-36F7-4E8C-9B25-D5465A1D801B}" srcOrd="1" destOrd="0" parTransId="{0076235F-B3EE-40AE-A50E-5A5701FADFF1}" sibTransId="{4386DCEA-4D1A-43FF-80C3-65D1AEC039B0}"/>
    <dgm:cxn modelId="{15CB4C78-4241-412A-9621-20528686AFDD}" type="presOf" srcId="{412EA041-5375-4A9E-8A4D-3858A2F3405B}" destId="{42AA9722-52AE-4BD7-8DF2-F7A23FF42743}" srcOrd="1" destOrd="0" presId="urn:microsoft.com/office/officeart/2009/3/layout/HorizontalOrganizationChart"/>
    <dgm:cxn modelId="{8C22C53D-843F-4F3D-8FD4-EE55157107B6}" type="presOf" srcId="{38A4BA10-D33A-4BB2-8F79-1CFB35467C2E}" destId="{1EDD3375-910B-4611-89D2-2C38D91E2C9E}" srcOrd="0" destOrd="0" presId="urn:microsoft.com/office/officeart/2009/3/layout/HorizontalOrganizationChart"/>
    <dgm:cxn modelId="{CD3ED841-735B-4600-B760-60BF3C2FD34A}" srcId="{A21D1208-488E-4FCE-8EE1-F24D9976C57A}" destId="{2C9F3069-E3B2-4DD2-ABFB-87F300B1B478}" srcOrd="2" destOrd="0" parTransId="{0C0273CE-F387-4AD4-A6D7-5AB1CB440E8F}" sibTransId="{52DC4D01-160C-4205-89D8-3B4C06E6E1B2}"/>
    <dgm:cxn modelId="{A04EDB73-FCF1-4386-ABBF-B87BA369E3C5}" type="presOf" srcId="{3591D7D0-D693-427B-812A-CB584AA01A22}" destId="{B6B967E4-F05B-45A4-96C8-E22196CD476F}" srcOrd="1" destOrd="0" presId="urn:microsoft.com/office/officeart/2009/3/layout/HorizontalOrganizationChart"/>
    <dgm:cxn modelId="{4E7C99A4-72DF-4C04-B843-0AD6068F311C}" type="presOf" srcId="{0076235F-B3EE-40AE-A50E-5A5701FADFF1}" destId="{B8C9BFEA-67D0-4352-B5D3-7F4449C506B1}" srcOrd="0" destOrd="0" presId="urn:microsoft.com/office/officeart/2009/3/layout/HorizontalOrganizationChart"/>
    <dgm:cxn modelId="{06C6DD91-BFF8-464A-9AB5-507EB8F77ABD}" type="presOf" srcId="{7CDCFF7E-8DE8-42E9-A91E-B065DFC7B583}" destId="{1EEEB677-59FE-4694-911C-79C4C098D038}" srcOrd="0" destOrd="0" presId="urn:microsoft.com/office/officeart/2009/3/layout/HorizontalOrganizationChart"/>
    <dgm:cxn modelId="{BB123709-73B6-4BC1-AAF5-109FD506572A}" srcId="{7C5C450B-5EFE-4966-BCB7-C0768BB88EF1}" destId="{E4952B13-887A-41E5-BFDA-CCF5DD5882C2}" srcOrd="4" destOrd="0" parTransId="{64CCDFD6-D423-4273-BC64-983A5E549DAB}" sibTransId="{5E895EE2-5AF9-4998-B787-42338BA13834}"/>
    <dgm:cxn modelId="{206E72D1-D0C1-4BA0-B804-AF1319C9B312}" type="presOf" srcId="{CB2BC23D-542B-4EAE-84C7-5675926DCE2D}" destId="{A728BED5-A86D-40EC-B4BD-1DB0D7235827}" srcOrd="0" destOrd="0" presId="urn:microsoft.com/office/officeart/2009/3/layout/HorizontalOrganizationChart"/>
    <dgm:cxn modelId="{913470D6-D4FE-41B8-ABBB-196CECA7F37B}" type="presOf" srcId="{F17041AA-0CBC-4A3A-86ED-E815E2F82532}" destId="{02F07AEE-722D-467B-9E68-0ADA3E30F10D}" srcOrd="0" destOrd="0" presId="urn:microsoft.com/office/officeart/2009/3/layout/HorizontalOrganizationChart"/>
    <dgm:cxn modelId="{0B348B9C-0039-4099-9815-A8FED246D76E}" srcId="{A21D1208-488E-4FCE-8EE1-F24D9976C57A}" destId="{7C5C450B-5EFE-4966-BCB7-C0768BB88EF1}" srcOrd="0" destOrd="0" parTransId="{CB2BC23D-542B-4EAE-84C7-5675926DCE2D}" sibTransId="{4FFAEC71-41F7-4430-AC19-70A2D11AD518}"/>
    <dgm:cxn modelId="{ABC66E7C-3395-41D0-9502-3F7447C1A5DC}" type="presOf" srcId="{A8D30697-0B51-40DE-8054-ABE4A6A0EDA5}" destId="{FD7471D1-EB9B-49D1-8CC8-AA7271572DC8}" srcOrd="1" destOrd="0" presId="urn:microsoft.com/office/officeart/2009/3/layout/HorizontalOrganizationChart"/>
    <dgm:cxn modelId="{C501ACB0-E398-48AF-8825-2213E526689B}" type="presOf" srcId="{94915858-AEB4-4EC4-ABFA-52FE4146AC85}" destId="{A102E523-B4C1-48C9-B0A7-81105DB38C83}" srcOrd="0" destOrd="0" presId="urn:microsoft.com/office/officeart/2009/3/layout/HorizontalOrganizationChart"/>
    <dgm:cxn modelId="{8B78BA4F-9B2B-4093-B304-5312F904EEEF}" type="presOf" srcId="{A8D30697-0B51-40DE-8054-ABE4A6A0EDA5}" destId="{FB38B5C4-B29E-4470-A5AB-AAA509B06EF5}" srcOrd="0" destOrd="0" presId="urn:microsoft.com/office/officeart/2009/3/layout/HorizontalOrganizationChart"/>
    <dgm:cxn modelId="{E628DCD4-30D1-46B5-9BEA-02D22CC23812}" type="presOf" srcId="{DD431298-2EC3-434D-A6C7-50ABA1D48A3C}" destId="{F469B298-0738-496F-9420-02E94A7CE19E}" srcOrd="1" destOrd="0" presId="urn:microsoft.com/office/officeart/2009/3/layout/HorizontalOrganizationChart"/>
    <dgm:cxn modelId="{BC0EB6F5-0534-4037-8AB0-ECC2B97FBF4E}" type="presOf" srcId="{94915858-AEB4-4EC4-ABFA-52FE4146AC85}" destId="{5C1A64B7-648B-412E-9BF5-5C85B4CD8FB1}" srcOrd="1" destOrd="0" presId="urn:microsoft.com/office/officeart/2009/3/layout/HorizontalOrganizationChart"/>
    <dgm:cxn modelId="{D2D5C29F-17CF-4F15-BB0B-AAA56F5BF5BB}" type="presOf" srcId="{0F26E111-A905-4770-854D-CBE98337542A}" destId="{68A9CA04-4C43-4FCE-A2E3-FA140ED910F4}" srcOrd="0" destOrd="0" presId="urn:microsoft.com/office/officeart/2009/3/layout/HorizontalOrganizationChart"/>
    <dgm:cxn modelId="{141DEC4F-0459-4585-9178-1EF87FD49495}" srcId="{51457517-36F7-4E8C-9B25-D5465A1D801B}" destId="{A8D30697-0B51-40DE-8054-ABE4A6A0EDA5}" srcOrd="0" destOrd="0" parTransId="{6008AC0F-EE4D-4DC0-AAC3-CAC927E1D786}" sibTransId="{C7AA5472-2CDA-418F-B7DE-3D259F632FE1}"/>
    <dgm:cxn modelId="{D013EFA9-7C53-4090-94B4-076FE1F58023}" type="presOf" srcId="{05A2A633-91F4-4EAE-9B75-929E47A66243}" destId="{90074A37-E849-42DB-93CA-0ADF7199492F}" srcOrd="0" destOrd="0" presId="urn:microsoft.com/office/officeart/2009/3/layout/HorizontalOrganizationChart"/>
    <dgm:cxn modelId="{099011F0-CA47-4577-99A0-4F5539201826}" type="presOf" srcId="{4010A911-7B0B-41FB-83E5-C3A072F71E7A}" destId="{2B539809-2279-45A6-9677-4E4AF7C64EE1}" srcOrd="0" destOrd="0" presId="urn:microsoft.com/office/officeart/2009/3/layout/HorizontalOrganizationChart"/>
    <dgm:cxn modelId="{C21F89CD-AEA0-40D3-B102-7EE098D33F3F}" type="presOf" srcId="{22E05146-9912-423A-86D1-7DD42B96FBE1}" destId="{F2142194-1565-4C4A-BACC-428D1D0CB1D2}" srcOrd="0" destOrd="0" presId="urn:microsoft.com/office/officeart/2009/3/layout/HorizontalOrganizationChart"/>
    <dgm:cxn modelId="{8B30E145-7576-4F30-905E-16428BE38A37}" type="presOf" srcId="{4010A911-7B0B-41FB-83E5-C3A072F71E7A}" destId="{B9413B05-BF9C-4844-8966-0B4E4C5976C0}" srcOrd="1" destOrd="0" presId="urn:microsoft.com/office/officeart/2009/3/layout/HorizontalOrganizationChart"/>
    <dgm:cxn modelId="{0264B32E-91D0-4246-A4E8-079863CA69B6}" srcId="{7C5C450B-5EFE-4966-BCB7-C0768BB88EF1}" destId="{412EA041-5375-4A9E-8A4D-3858A2F3405B}" srcOrd="5" destOrd="0" parTransId="{05A2A633-91F4-4EAE-9B75-929E47A66243}" sibTransId="{F932299F-4A67-4AFE-BEF3-B23EC79466CF}"/>
    <dgm:cxn modelId="{04D9C257-7576-4B5D-ABE9-ED90AF5D1B32}" type="presOf" srcId="{0F26E111-A905-4770-854D-CBE98337542A}" destId="{0C098109-E777-4B0A-9F46-C27F5B5C37EB}" srcOrd="1" destOrd="0" presId="urn:microsoft.com/office/officeart/2009/3/layout/HorizontalOrganizationChart"/>
    <dgm:cxn modelId="{7A730DFE-BB51-4F37-AAD1-EE21E65ABA69}" type="presOf" srcId="{DD431298-2EC3-434D-A6C7-50ABA1D48A3C}" destId="{79F962E8-67C0-40D8-9EF8-34B59CCC3283}" srcOrd="0" destOrd="0" presId="urn:microsoft.com/office/officeart/2009/3/layout/HorizontalOrganizationChart"/>
    <dgm:cxn modelId="{80DA8003-4FDA-43DC-ACBD-99A206995EC6}" type="presOf" srcId="{E4952B13-887A-41E5-BFDA-CCF5DD5882C2}" destId="{995E778B-2E8A-4ED1-877D-F9E66C3F9B68}" srcOrd="0" destOrd="0" presId="urn:microsoft.com/office/officeart/2009/3/layout/HorizontalOrganizationChart"/>
    <dgm:cxn modelId="{66105446-04FA-4654-89F4-92C5B04A5741}" type="presOf" srcId="{51457517-36F7-4E8C-9B25-D5465A1D801B}" destId="{43C28746-B745-42B4-843B-C459E55C06A8}" srcOrd="0" destOrd="0" presId="urn:microsoft.com/office/officeart/2009/3/layout/HorizontalOrganizationChart"/>
    <dgm:cxn modelId="{7E4E291A-584E-4E3A-8030-D0D65EB496F1}" type="presOf" srcId="{7C5C450B-5EFE-4966-BCB7-C0768BB88EF1}" destId="{C1DF167E-C139-4DAA-BA62-A2DC23A69511}" srcOrd="1" destOrd="0" presId="urn:microsoft.com/office/officeart/2009/3/layout/HorizontalOrganizationChart"/>
    <dgm:cxn modelId="{860F9A2E-B946-46A9-B524-BD641D308352}" type="presOf" srcId="{7C5C450B-5EFE-4966-BCB7-C0768BB88EF1}" destId="{485A769F-AACE-4A1A-88D1-FB230DE15FF7}" srcOrd="0" destOrd="0" presId="urn:microsoft.com/office/officeart/2009/3/layout/HorizontalOrganizationChart"/>
    <dgm:cxn modelId="{FD4F4056-8097-4F97-9A67-D5BE8428CE2E}" type="presOf" srcId="{51457517-36F7-4E8C-9B25-D5465A1D801B}" destId="{29F14F65-A4F1-4908-988E-87371642726C}" srcOrd="1" destOrd="0" presId="urn:microsoft.com/office/officeart/2009/3/layout/HorizontalOrganizationChart"/>
    <dgm:cxn modelId="{050735A4-A4A5-495F-9630-8540A4568709}" type="presOf" srcId="{F3DC2323-4032-4C1F-AD9A-97BF93CFE8B8}" destId="{20713F58-3BDD-42F9-81EC-A0073FC8EEA1}" srcOrd="0" destOrd="0" presId="urn:microsoft.com/office/officeart/2009/3/layout/HorizontalOrganizationChart"/>
    <dgm:cxn modelId="{94AE1362-7E0F-47D3-A131-E8BD18A9F95F}" type="presOf" srcId="{6008AC0F-EE4D-4DC0-AAC3-CAC927E1D786}" destId="{6989A0E2-0419-44C5-9066-E0CA3A5CF90B}" srcOrd="0" destOrd="0" presId="urn:microsoft.com/office/officeart/2009/3/layout/HorizontalOrganizationChart"/>
    <dgm:cxn modelId="{96018E3D-764C-4C76-ACFC-86493CC03C80}" type="presParOf" srcId="{9CB37D9D-6559-42B4-86F0-B6E87A7080E8}" destId="{1CF20AE1-E272-41F7-B43E-1B49C4B26DAE}" srcOrd="0" destOrd="0" presId="urn:microsoft.com/office/officeart/2009/3/layout/HorizontalOrganizationChart"/>
    <dgm:cxn modelId="{B18F0B41-52E2-4702-8BDB-10782A658871}" type="presParOf" srcId="{1CF20AE1-E272-41F7-B43E-1B49C4B26DAE}" destId="{E759EF29-C2E5-4BAE-90B1-000258D151AC}" srcOrd="0" destOrd="0" presId="urn:microsoft.com/office/officeart/2009/3/layout/HorizontalOrganizationChart"/>
    <dgm:cxn modelId="{0D4FAF96-1E38-4D04-AA64-5D30F4406C2B}" type="presParOf" srcId="{E759EF29-C2E5-4BAE-90B1-000258D151AC}" destId="{39B4A225-5E02-49DA-B8FA-EE553936856E}" srcOrd="0" destOrd="0" presId="urn:microsoft.com/office/officeart/2009/3/layout/HorizontalOrganizationChart"/>
    <dgm:cxn modelId="{90EEFF7E-2414-4B4F-86E0-B1847A28C1FD}" type="presParOf" srcId="{E759EF29-C2E5-4BAE-90B1-000258D151AC}" destId="{AE1DAC3A-7316-44ED-8340-CD188F272637}" srcOrd="1" destOrd="0" presId="urn:microsoft.com/office/officeart/2009/3/layout/HorizontalOrganizationChart"/>
    <dgm:cxn modelId="{C5F70024-0998-4F9A-98F9-6829EA43EDE1}" type="presParOf" srcId="{1CF20AE1-E272-41F7-B43E-1B49C4B26DAE}" destId="{4CEAF3F6-E173-4DB8-B677-C138423C2B08}" srcOrd="1" destOrd="0" presId="urn:microsoft.com/office/officeart/2009/3/layout/HorizontalOrganizationChart"/>
    <dgm:cxn modelId="{1DEAEE27-8C13-4323-A254-7688CBDB81F7}" type="presParOf" srcId="{4CEAF3F6-E173-4DB8-B677-C138423C2B08}" destId="{A728BED5-A86D-40EC-B4BD-1DB0D7235827}" srcOrd="0" destOrd="0" presId="urn:microsoft.com/office/officeart/2009/3/layout/HorizontalOrganizationChart"/>
    <dgm:cxn modelId="{6E0D8912-E521-401C-A053-D2CD260B6C4A}" type="presParOf" srcId="{4CEAF3F6-E173-4DB8-B677-C138423C2B08}" destId="{C8024B74-BBE8-4DDA-8677-047D1B2CE637}" srcOrd="1" destOrd="0" presId="urn:microsoft.com/office/officeart/2009/3/layout/HorizontalOrganizationChart"/>
    <dgm:cxn modelId="{53B1FB44-38AA-423B-8F99-81C237D34D3D}" type="presParOf" srcId="{C8024B74-BBE8-4DDA-8677-047D1B2CE637}" destId="{E189CC93-FE9C-475C-BDF6-5AE047655721}" srcOrd="0" destOrd="0" presId="urn:microsoft.com/office/officeart/2009/3/layout/HorizontalOrganizationChart"/>
    <dgm:cxn modelId="{C38459F2-D461-40F1-B2CC-AD49FCEF81A4}" type="presParOf" srcId="{E189CC93-FE9C-475C-BDF6-5AE047655721}" destId="{485A769F-AACE-4A1A-88D1-FB230DE15FF7}" srcOrd="0" destOrd="0" presId="urn:microsoft.com/office/officeart/2009/3/layout/HorizontalOrganizationChart"/>
    <dgm:cxn modelId="{90303FDC-571D-40DF-9EAB-4845A0022F1E}" type="presParOf" srcId="{E189CC93-FE9C-475C-BDF6-5AE047655721}" destId="{C1DF167E-C139-4DAA-BA62-A2DC23A69511}" srcOrd="1" destOrd="0" presId="urn:microsoft.com/office/officeart/2009/3/layout/HorizontalOrganizationChart"/>
    <dgm:cxn modelId="{E2854540-47F9-4EA1-BD2C-5BFF7663984B}" type="presParOf" srcId="{C8024B74-BBE8-4DDA-8677-047D1B2CE637}" destId="{D89F2F0A-931E-4D07-AC3C-B5A18DC4000E}" srcOrd="1" destOrd="0" presId="urn:microsoft.com/office/officeart/2009/3/layout/HorizontalOrganizationChart"/>
    <dgm:cxn modelId="{1B7281C2-688F-4BA2-AF3D-7376A46A6F51}" type="presParOf" srcId="{D89F2F0A-931E-4D07-AC3C-B5A18DC4000E}" destId="{02F07AEE-722D-467B-9E68-0ADA3E30F10D}" srcOrd="0" destOrd="0" presId="urn:microsoft.com/office/officeart/2009/3/layout/HorizontalOrganizationChart"/>
    <dgm:cxn modelId="{AB323E65-97E3-41CE-82CB-C008758DCA5C}" type="presParOf" srcId="{D89F2F0A-931E-4D07-AC3C-B5A18DC4000E}" destId="{9C10B954-361B-4663-86AB-CB1096EF9901}" srcOrd="1" destOrd="0" presId="urn:microsoft.com/office/officeart/2009/3/layout/HorizontalOrganizationChart"/>
    <dgm:cxn modelId="{FA6F9F87-F6F9-4DA2-B168-45D2F29E7CD4}" type="presParOf" srcId="{9C10B954-361B-4663-86AB-CB1096EF9901}" destId="{B89405F0-FC0B-47A6-AB34-9E678AA631C2}" srcOrd="0" destOrd="0" presId="urn:microsoft.com/office/officeart/2009/3/layout/HorizontalOrganizationChart"/>
    <dgm:cxn modelId="{6700CEA3-C989-4A7F-9AB4-8162518F5410}" type="presParOf" srcId="{B89405F0-FC0B-47A6-AB34-9E678AA631C2}" destId="{2F43A5A9-0557-4217-9994-7344618FDE44}" srcOrd="0" destOrd="0" presId="urn:microsoft.com/office/officeart/2009/3/layout/HorizontalOrganizationChart"/>
    <dgm:cxn modelId="{F056D7E8-D575-4C86-B07D-02CA450CEDDB}" type="presParOf" srcId="{B89405F0-FC0B-47A6-AB34-9E678AA631C2}" destId="{B6B967E4-F05B-45A4-96C8-E22196CD476F}" srcOrd="1" destOrd="0" presId="urn:microsoft.com/office/officeart/2009/3/layout/HorizontalOrganizationChart"/>
    <dgm:cxn modelId="{CDC6D663-E22D-4C9C-930E-66A685CD1A3D}" type="presParOf" srcId="{9C10B954-361B-4663-86AB-CB1096EF9901}" destId="{0D9A0D24-7359-4479-BB24-512659756EF5}" srcOrd="1" destOrd="0" presId="urn:microsoft.com/office/officeart/2009/3/layout/HorizontalOrganizationChart"/>
    <dgm:cxn modelId="{FA645E71-06E8-420C-94CB-3C0B04596351}" type="presParOf" srcId="{9C10B954-361B-4663-86AB-CB1096EF9901}" destId="{8503575A-CC11-4629-AA9B-EEA2DEC1746C}" srcOrd="2" destOrd="0" presId="urn:microsoft.com/office/officeart/2009/3/layout/HorizontalOrganizationChart"/>
    <dgm:cxn modelId="{622AAB15-72BF-41BE-827E-6F74256818C3}" type="presParOf" srcId="{D89F2F0A-931E-4D07-AC3C-B5A18DC4000E}" destId="{1EEEB677-59FE-4694-911C-79C4C098D038}" srcOrd="2" destOrd="0" presId="urn:microsoft.com/office/officeart/2009/3/layout/HorizontalOrganizationChart"/>
    <dgm:cxn modelId="{075561FC-6617-4BB3-A66A-19329204E92A}" type="presParOf" srcId="{D89F2F0A-931E-4D07-AC3C-B5A18DC4000E}" destId="{BD536B12-9BD8-44BD-B61E-22E7C3BD259D}" srcOrd="3" destOrd="0" presId="urn:microsoft.com/office/officeart/2009/3/layout/HorizontalOrganizationChart"/>
    <dgm:cxn modelId="{6BBEE742-4836-4235-B9BF-07C2D51BB090}" type="presParOf" srcId="{BD536B12-9BD8-44BD-B61E-22E7C3BD259D}" destId="{B1F0BDE5-90F1-4B26-854B-876F3146B203}" srcOrd="0" destOrd="0" presId="urn:microsoft.com/office/officeart/2009/3/layout/HorizontalOrganizationChart"/>
    <dgm:cxn modelId="{D8899644-EE6C-49DE-ACF8-DFA7CA18D14B}" type="presParOf" srcId="{B1F0BDE5-90F1-4B26-854B-876F3146B203}" destId="{79F962E8-67C0-40D8-9EF8-34B59CCC3283}" srcOrd="0" destOrd="0" presId="urn:microsoft.com/office/officeart/2009/3/layout/HorizontalOrganizationChart"/>
    <dgm:cxn modelId="{4A75168F-8C9C-42D8-B224-3670561D6CF3}" type="presParOf" srcId="{B1F0BDE5-90F1-4B26-854B-876F3146B203}" destId="{F469B298-0738-496F-9420-02E94A7CE19E}" srcOrd="1" destOrd="0" presId="urn:microsoft.com/office/officeart/2009/3/layout/HorizontalOrganizationChart"/>
    <dgm:cxn modelId="{7AFD0DD7-A028-47E3-B12A-96C1E9FE9357}" type="presParOf" srcId="{BD536B12-9BD8-44BD-B61E-22E7C3BD259D}" destId="{EDD9BAE8-1BA3-4E87-8498-75F033794A9E}" srcOrd="1" destOrd="0" presId="urn:microsoft.com/office/officeart/2009/3/layout/HorizontalOrganizationChart"/>
    <dgm:cxn modelId="{0D7F2CC2-290D-4C9C-822D-05B1B94CCD80}" type="presParOf" srcId="{BD536B12-9BD8-44BD-B61E-22E7C3BD259D}" destId="{F49E38BE-4DC0-47FA-8123-DFED1F43C32D}" srcOrd="2" destOrd="0" presId="urn:microsoft.com/office/officeart/2009/3/layout/HorizontalOrganizationChart"/>
    <dgm:cxn modelId="{94137369-738E-45B4-9592-9E5619576264}" type="presParOf" srcId="{D89F2F0A-931E-4D07-AC3C-B5A18DC4000E}" destId="{536ACDDF-3E50-47D8-A724-1A46C7CBFBAD}" srcOrd="4" destOrd="0" presId="urn:microsoft.com/office/officeart/2009/3/layout/HorizontalOrganizationChart"/>
    <dgm:cxn modelId="{DD185E35-0B61-415B-8ED7-780E6B5A4B92}" type="presParOf" srcId="{D89F2F0A-931E-4D07-AC3C-B5A18DC4000E}" destId="{D9EA9A11-3E38-41C9-8FA2-66D749A9FD28}" srcOrd="5" destOrd="0" presId="urn:microsoft.com/office/officeart/2009/3/layout/HorizontalOrganizationChart"/>
    <dgm:cxn modelId="{0EEBF03D-FA5D-4206-9489-BAEA471884A6}" type="presParOf" srcId="{D9EA9A11-3E38-41C9-8FA2-66D749A9FD28}" destId="{2F2E2B7D-5D0E-4E1A-BC42-06C8F11803BC}" srcOrd="0" destOrd="0" presId="urn:microsoft.com/office/officeart/2009/3/layout/HorizontalOrganizationChart"/>
    <dgm:cxn modelId="{279B4C45-3C37-4158-A4A3-2965A3749775}" type="presParOf" srcId="{2F2E2B7D-5D0E-4E1A-BC42-06C8F11803BC}" destId="{2B539809-2279-45A6-9677-4E4AF7C64EE1}" srcOrd="0" destOrd="0" presId="urn:microsoft.com/office/officeart/2009/3/layout/HorizontalOrganizationChart"/>
    <dgm:cxn modelId="{1D2CF0FC-ACCC-49A1-B527-C4F41E57A751}" type="presParOf" srcId="{2F2E2B7D-5D0E-4E1A-BC42-06C8F11803BC}" destId="{B9413B05-BF9C-4844-8966-0B4E4C5976C0}" srcOrd="1" destOrd="0" presId="urn:microsoft.com/office/officeart/2009/3/layout/HorizontalOrganizationChart"/>
    <dgm:cxn modelId="{130916D3-47D7-4DA4-95EC-6D1E53A1F55D}" type="presParOf" srcId="{D9EA9A11-3E38-41C9-8FA2-66D749A9FD28}" destId="{C05DE03B-8AD1-4F97-9F2D-9C42193A9D52}" srcOrd="1" destOrd="0" presId="urn:microsoft.com/office/officeart/2009/3/layout/HorizontalOrganizationChart"/>
    <dgm:cxn modelId="{5EFC2818-BCBE-4851-A85F-1ED8762F75B0}" type="presParOf" srcId="{D9EA9A11-3E38-41C9-8FA2-66D749A9FD28}" destId="{55D563F8-55F1-4536-BA26-78BB3E0286D4}" srcOrd="2" destOrd="0" presId="urn:microsoft.com/office/officeart/2009/3/layout/HorizontalOrganizationChart"/>
    <dgm:cxn modelId="{877BA367-0E4B-4131-8977-14A159E99280}" type="presParOf" srcId="{D89F2F0A-931E-4D07-AC3C-B5A18DC4000E}" destId="{20713F58-3BDD-42F9-81EC-A0073FC8EEA1}" srcOrd="6" destOrd="0" presId="urn:microsoft.com/office/officeart/2009/3/layout/HorizontalOrganizationChart"/>
    <dgm:cxn modelId="{6B696943-3E41-4ED4-BED0-5C980A7BF022}" type="presParOf" srcId="{D89F2F0A-931E-4D07-AC3C-B5A18DC4000E}" destId="{FDD6691E-D46F-4A10-B8BD-BBE7F19956CC}" srcOrd="7" destOrd="0" presId="urn:microsoft.com/office/officeart/2009/3/layout/HorizontalOrganizationChart"/>
    <dgm:cxn modelId="{21087D17-9C03-4C08-A155-1CCEA02681E7}" type="presParOf" srcId="{FDD6691E-D46F-4A10-B8BD-BBE7F19956CC}" destId="{4FCA73A8-40A0-42C6-B269-068347B42715}" srcOrd="0" destOrd="0" presId="urn:microsoft.com/office/officeart/2009/3/layout/HorizontalOrganizationChart"/>
    <dgm:cxn modelId="{13343BD6-BC60-4601-A32C-4ED572676222}" type="presParOf" srcId="{4FCA73A8-40A0-42C6-B269-068347B42715}" destId="{A102E523-B4C1-48C9-B0A7-81105DB38C83}" srcOrd="0" destOrd="0" presId="urn:microsoft.com/office/officeart/2009/3/layout/HorizontalOrganizationChart"/>
    <dgm:cxn modelId="{F9C8F01D-2CB3-47B6-AD21-0875685188C9}" type="presParOf" srcId="{4FCA73A8-40A0-42C6-B269-068347B42715}" destId="{5C1A64B7-648B-412E-9BF5-5C85B4CD8FB1}" srcOrd="1" destOrd="0" presId="urn:microsoft.com/office/officeart/2009/3/layout/HorizontalOrganizationChart"/>
    <dgm:cxn modelId="{CEC21544-E75D-4487-A3D5-603CE2DD74E5}" type="presParOf" srcId="{FDD6691E-D46F-4A10-B8BD-BBE7F19956CC}" destId="{770BD122-62BF-4B12-9D74-FD82886659C3}" srcOrd="1" destOrd="0" presId="urn:microsoft.com/office/officeart/2009/3/layout/HorizontalOrganizationChart"/>
    <dgm:cxn modelId="{D55A0D00-2051-4A92-8ABC-CD016162A16E}" type="presParOf" srcId="{FDD6691E-D46F-4A10-B8BD-BBE7F19956CC}" destId="{A62AC69B-9A3B-43DD-B848-0B184F018689}" srcOrd="2" destOrd="0" presId="urn:microsoft.com/office/officeart/2009/3/layout/HorizontalOrganizationChart"/>
    <dgm:cxn modelId="{67C8C339-8EAF-41B7-AA4C-96B5613ADEC0}" type="presParOf" srcId="{D89F2F0A-931E-4D07-AC3C-B5A18DC4000E}" destId="{1FE23A4F-F58E-46CF-939F-B152AEC91B0E}" srcOrd="8" destOrd="0" presId="urn:microsoft.com/office/officeart/2009/3/layout/HorizontalOrganizationChart"/>
    <dgm:cxn modelId="{9F3C7CB0-3E84-44B0-BC8D-C668B762B951}" type="presParOf" srcId="{D89F2F0A-931E-4D07-AC3C-B5A18DC4000E}" destId="{C12AD92F-2F8C-44A4-8270-A3F1FE2CE1A7}" srcOrd="9" destOrd="0" presId="urn:microsoft.com/office/officeart/2009/3/layout/HorizontalOrganizationChart"/>
    <dgm:cxn modelId="{2D809E21-B9EA-4B89-AB12-AE1AFA861757}" type="presParOf" srcId="{C12AD92F-2F8C-44A4-8270-A3F1FE2CE1A7}" destId="{66EC24DF-45F0-4968-82F5-E2134BEC0D2A}" srcOrd="0" destOrd="0" presId="urn:microsoft.com/office/officeart/2009/3/layout/HorizontalOrganizationChart"/>
    <dgm:cxn modelId="{5CD36E06-B736-4283-9CFA-B7FB1D6AB3A9}" type="presParOf" srcId="{66EC24DF-45F0-4968-82F5-E2134BEC0D2A}" destId="{995E778B-2E8A-4ED1-877D-F9E66C3F9B68}" srcOrd="0" destOrd="0" presId="urn:microsoft.com/office/officeart/2009/3/layout/HorizontalOrganizationChart"/>
    <dgm:cxn modelId="{0E9CCFDC-3A4A-4D5E-8D8B-27EF646A4A2A}" type="presParOf" srcId="{66EC24DF-45F0-4968-82F5-E2134BEC0D2A}" destId="{E1D7FCCA-4089-425B-954B-24080A0E4998}" srcOrd="1" destOrd="0" presId="urn:microsoft.com/office/officeart/2009/3/layout/HorizontalOrganizationChart"/>
    <dgm:cxn modelId="{25073966-CF25-4E9B-B466-19DD7D9F0648}" type="presParOf" srcId="{C12AD92F-2F8C-44A4-8270-A3F1FE2CE1A7}" destId="{F1895ADD-9E3E-4514-8A0C-D9E03967CEDF}" srcOrd="1" destOrd="0" presId="urn:microsoft.com/office/officeart/2009/3/layout/HorizontalOrganizationChart"/>
    <dgm:cxn modelId="{6A76EEB6-4053-45C4-AFE6-8C58779C3E0E}" type="presParOf" srcId="{C12AD92F-2F8C-44A4-8270-A3F1FE2CE1A7}" destId="{2148396E-EDBF-4B11-953C-9C62D2711788}" srcOrd="2" destOrd="0" presId="urn:microsoft.com/office/officeart/2009/3/layout/HorizontalOrganizationChart"/>
    <dgm:cxn modelId="{28DFD0C4-C6FC-4E62-8FC1-BF19140FD729}" type="presParOf" srcId="{D89F2F0A-931E-4D07-AC3C-B5A18DC4000E}" destId="{90074A37-E849-42DB-93CA-0ADF7199492F}" srcOrd="10" destOrd="0" presId="urn:microsoft.com/office/officeart/2009/3/layout/HorizontalOrganizationChart"/>
    <dgm:cxn modelId="{4FD4D4E1-D643-43D1-B599-58BCC05D47C7}" type="presParOf" srcId="{D89F2F0A-931E-4D07-AC3C-B5A18DC4000E}" destId="{3BF0F4FD-9F14-4260-8034-D08E18CA42F4}" srcOrd="11" destOrd="0" presId="urn:microsoft.com/office/officeart/2009/3/layout/HorizontalOrganizationChart"/>
    <dgm:cxn modelId="{A4ABEF4C-3C07-440E-8F90-B81C6B0DA8FB}" type="presParOf" srcId="{3BF0F4FD-9F14-4260-8034-D08E18CA42F4}" destId="{46F72742-2510-4B23-86CD-1D487C52CFBE}" srcOrd="0" destOrd="0" presId="urn:microsoft.com/office/officeart/2009/3/layout/HorizontalOrganizationChart"/>
    <dgm:cxn modelId="{A67CB191-FEC5-40C3-A2F9-93CCEA378264}" type="presParOf" srcId="{46F72742-2510-4B23-86CD-1D487C52CFBE}" destId="{87850BF2-B1F3-4ED6-A03C-5AA16A820069}" srcOrd="0" destOrd="0" presId="urn:microsoft.com/office/officeart/2009/3/layout/HorizontalOrganizationChart"/>
    <dgm:cxn modelId="{942682C7-1628-44FD-AFC9-859D0EF42B5C}" type="presParOf" srcId="{46F72742-2510-4B23-86CD-1D487C52CFBE}" destId="{42AA9722-52AE-4BD7-8DF2-F7A23FF42743}" srcOrd="1" destOrd="0" presId="urn:microsoft.com/office/officeart/2009/3/layout/HorizontalOrganizationChart"/>
    <dgm:cxn modelId="{803782F9-1BB1-4297-B0F4-8A223292487A}" type="presParOf" srcId="{3BF0F4FD-9F14-4260-8034-D08E18CA42F4}" destId="{2FA895A0-5C4A-42A4-BD41-741034A2CA8E}" srcOrd="1" destOrd="0" presId="urn:microsoft.com/office/officeart/2009/3/layout/HorizontalOrganizationChart"/>
    <dgm:cxn modelId="{B38A927B-5802-4C8C-B07F-2ACE1B76C99D}" type="presParOf" srcId="{3BF0F4FD-9F14-4260-8034-D08E18CA42F4}" destId="{D68CB59E-2872-41BE-807D-AF67A7F89A96}" srcOrd="2" destOrd="0" presId="urn:microsoft.com/office/officeart/2009/3/layout/HorizontalOrganizationChart"/>
    <dgm:cxn modelId="{E2251810-003E-4FC2-9A57-FF2BA6939A6C}" type="presParOf" srcId="{D89F2F0A-931E-4D07-AC3C-B5A18DC4000E}" destId="{1C294207-23AC-4126-8DFC-FA335E251439}" srcOrd="12" destOrd="0" presId="urn:microsoft.com/office/officeart/2009/3/layout/HorizontalOrganizationChart"/>
    <dgm:cxn modelId="{324CF3B9-C55D-4A9B-8801-68F3BCA5053A}" type="presParOf" srcId="{D89F2F0A-931E-4D07-AC3C-B5A18DC4000E}" destId="{2628FB77-D90A-4B04-8568-5181BDBFD65B}" srcOrd="13" destOrd="0" presId="urn:microsoft.com/office/officeart/2009/3/layout/HorizontalOrganizationChart"/>
    <dgm:cxn modelId="{32505A40-F765-4F8C-869E-2195077FD3E1}" type="presParOf" srcId="{2628FB77-D90A-4B04-8568-5181BDBFD65B}" destId="{555CD6E7-842B-440C-B2D5-2EDAF36EB3D3}" srcOrd="0" destOrd="0" presId="urn:microsoft.com/office/officeart/2009/3/layout/HorizontalOrganizationChart"/>
    <dgm:cxn modelId="{DC8E1E8C-96CA-41F6-A299-A980405FEB73}" type="presParOf" srcId="{555CD6E7-842B-440C-B2D5-2EDAF36EB3D3}" destId="{1EDD3375-910B-4611-89D2-2C38D91E2C9E}" srcOrd="0" destOrd="0" presId="urn:microsoft.com/office/officeart/2009/3/layout/HorizontalOrganizationChart"/>
    <dgm:cxn modelId="{DF4BE200-0712-43D7-AE36-46D998963DB8}" type="presParOf" srcId="{555CD6E7-842B-440C-B2D5-2EDAF36EB3D3}" destId="{3BF23EE1-D747-4714-A757-B78A5607DA27}" srcOrd="1" destOrd="0" presId="urn:microsoft.com/office/officeart/2009/3/layout/HorizontalOrganizationChart"/>
    <dgm:cxn modelId="{571C957D-249D-45A9-9D3E-6337A8410659}" type="presParOf" srcId="{2628FB77-D90A-4B04-8568-5181BDBFD65B}" destId="{CCD44D47-AC9A-462A-BF29-D9E972996581}" srcOrd="1" destOrd="0" presId="urn:microsoft.com/office/officeart/2009/3/layout/HorizontalOrganizationChart"/>
    <dgm:cxn modelId="{DC64FE97-53DD-4465-9554-D891D147D679}" type="presParOf" srcId="{2628FB77-D90A-4B04-8568-5181BDBFD65B}" destId="{EE6F7C4F-BB58-4643-82DB-0F690062FA2F}" srcOrd="2" destOrd="0" presId="urn:microsoft.com/office/officeart/2009/3/layout/HorizontalOrganizationChart"/>
    <dgm:cxn modelId="{E9D6B200-DACF-4F83-BDD3-D35CC0E1A9F3}" type="presParOf" srcId="{C8024B74-BBE8-4DDA-8677-047D1B2CE637}" destId="{57E417CF-85FD-49CE-87DD-58AAB4E387F2}" srcOrd="2" destOrd="0" presId="urn:microsoft.com/office/officeart/2009/3/layout/HorizontalOrganizationChart"/>
    <dgm:cxn modelId="{CCBCAD88-E549-4A19-A1E7-17E153D4336B}" type="presParOf" srcId="{4CEAF3F6-E173-4DB8-B677-C138423C2B08}" destId="{B8C9BFEA-67D0-4352-B5D3-7F4449C506B1}" srcOrd="2" destOrd="0" presId="urn:microsoft.com/office/officeart/2009/3/layout/HorizontalOrganizationChart"/>
    <dgm:cxn modelId="{34AAB976-2877-4477-BEBF-636F090098A6}" type="presParOf" srcId="{4CEAF3F6-E173-4DB8-B677-C138423C2B08}" destId="{9511ED49-DF22-48B8-B926-0C02B0340072}" srcOrd="3" destOrd="0" presId="urn:microsoft.com/office/officeart/2009/3/layout/HorizontalOrganizationChart"/>
    <dgm:cxn modelId="{CD121A3D-5773-4521-AE27-D86C3E018CD0}" type="presParOf" srcId="{9511ED49-DF22-48B8-B926-0C02B0340072}" destId="{BDF3E083-880F-4AD7-92FD-1928770E9001}" srcOrd="0" destOrd="0" presId="urn:microsoft.com/office/officeart/2009/3/layout/HorizontalOrganizationChart"/>
    <dgm:cxn modelId="{E6D59F75-9006-46D6-8829-BD0BA4316D56}" type="presParOf" srcId="{BDF3E083-880F-4AD7-92FD-1928770E9001}" destId="{43C28746-B745-42B4-843B-C459E55C06A8}" srcOrd="0" destOrd="0" presId="urn:microsoft.com/office/officeart/2009/3/layout/HorizontalOrganizationChart"/>
    <dgm:cxn modelId="{D90CD3B9-C47C-462F-B639-A3486BC28AA2}" type="presParOf" srcId="{BDF3E083-880F-4AD7-92FD-1928770E9001}" destId="{29F14F65-A4F1-4908-988E-87371642726C}" srcOrd="1" destOrd="0" presId="urn:microsoft.com/office/officeart/2009/3/layout/HorizontalOrganizationChart"/>
    <dgm:cxn modelId="{34334F74-440A-4D77-B477-150517DA02FA}" type="presParOf" srcId="{9511ED49-DF22-48B8-B926-0C02B0340072}" destId="{4F310183-5586-4E3E-AA8B-4E24AB83A201}" srcOrd="1" destOrd="0" presId="urn:microsoft.com/office/officeart/2009/3/layout/HorizontalOrganizationChart"/>
    <dgm:cxn modelId="{E654DD41-776B-4ED1-9CC2-F66D7F231DD7}" type="presParOf" srcId="{4F310183-5586-4E3E-AA8B-4E24AB83A201}" destId="{6989A0E2-0419-44C5-9066-E0CA3A5CF90B}" srcOrd="0" destOrd="0" presId="urn:microsoft.com/office/officeart/2009/3/layout/HorizontalOrganizationChart"/>
    <dgm:cxn modelId="{149B3355-7849-4137-B292-1FFD56F79B2E}" type="presParOf" srcId="{4F310183-5586-4E3E-AA8B-4E24AB83A201}" destId="{97E0D30C-6F50-4F2D-88BA-3A0173C01CB0}" srcOrd="1" destOrd="0" presId="urn:microsoft.com/office/officeart/2009/3/layout/HorizontalOrganizationChart"/>
    <dgm:cxn modelId="{FC77EBAE-FED8-4DC6-BB56-6D2C55263860}" type="presParOf" srcId="{97E0D30C-6F50-4F2D-88BA-3A0173C01CB0}" destId="{01270CAE-CA72-4F34-8BA6-857A18112E76}" srcOrd="0" destOrd="0" presId="urn:microsoft.com/office/officeart/2009/3/layout/HorizontalOrganizationChart"/>
    <dgm:cxn modelId="{D59F58F0-9DB3-4CBD-B1F9-D488EE0EF8F1}" type="presParOf" srcId="{01270CAE-CA72-4F34-8BA6-857A18112E76}" destId="{FB38B5C4-B29E-4470-A5AB-AAA509B06EF5}" srcOrd="0" destOrd="0" presId="urn:microsoft.com/office/officeart/2009/3/layout/HorizontalOrganizationChart"/>
    <dgm:cxn modelId="{94D2B66C-AB86-4093-982B-BD6843F998D3}" type="presParOf" srcId="{01270CAE-CA72-4F34-8BA6-857A18112E76}" destId="{FD7471D1-EB9B-49D1-8CC8-AA7271572DC8}" srcOrd="1" destOrd="0" presId="urn:microsoft.com/office/officeart/2009/3/layout/HorizontalOrganizationChart"/>
    <dgm:cxn modelId="{18A6F156-0093-40CE-A55C-45F053468A62}" type="presParOf" srcId="{97E0D30C-6F50-4F2D-88BA-3A0173C01CB0}" destId="{C0A3986F-BA07-4460-9E1C-E11AD10A54F7}" srcOrd="1" destOrd="0" presId="urn:microsoft.com/office/officeart/2009/3/layout/HorizontalOrganizationChart"/>
    <dgm:cxn modelId="{4D6FF064-94CD-46C9-961B-74BC5A5BD21D}" type="presParOf" srcId="{97E0D30C-6F50-4F2D-88BA-3A0173C01CB0}" destId="{29345ECD-5996-4F6D-8001-9AAFF43EB8E9}" srcOrd="2" destOrd="0" presId="urn:microsoft.com/office/officeart/2009/3/layout/HorizontalOrganizationChart"/>
    <dgm:cxn modelId="{528D5405-883B-4CDB-A60B-B100B40CE9D5}" type="presParOf" srcId="{4F310183-5586-4E3E-AA8B-4E24AB83A201}" destId="{F2142194-1565-4C4A-BACC-428D1D0CB1D2}" srcOrd="2" destOrd="0" presId="urn:microsoft.com/office/officeart/2009/3/layout/HorizontalOrganizationChart"/>
    <dgm:cxn modelId="{7CE41601-A8A5-4ABD-A12A-AF58ACF8E40F}" type="presParOf" srcId="{4F310183-5586-4E3E-AA8B-4E24AB83A201}" destId="{B9053351-5515-48D2-A609-2775EBC7019D}" srcOrd="3" destOrd="0" presId="urn:microsoft.com/office/officeart/2009/3/layout/HorizontalOrganizationChart"/>
    <dgm:cxn modelId="{E444028F-3251-4563-88F5-787278790347}" type="presParOf" srcId="{B9053351-5515-48D2-A609-2775EBC7019D}" destId="{7ED49EE9-E141-44F1-93A1-C904B94B3D5C}" srcOrd="0" destOrd="0" presId="urn:microsoft.com/office/officeart/2009/3/layout/HorizontalOrganizationChart"/>
    <dgm:cxn modelId="{5D49C3E4-4F71-497C-A928-AD8B6F1EEB12}" type="presParOf" srcId="{7ED49EE9-E141-44F1-93A1-C904B94B3D5C}" destId="{68A9CA04-4C43-4FCE-A2E3-FA140ED910F4}" srcOrd="0" destOrd="0" presId="urn:microsoft.com/office/officeart/2009/3/layout/HorizontalOrganizationChart"/>
    <dgm:cxn modelId="{98B2CE19-288E-485E-B3C8-669A4DF1F4CC}" type="presParOf" srcId="{7ED49EE9-E141-44F1-93A1-C904B94B3D5C}" destId="{0C098109-E777-4B0A-9F46-C27F5B5C37EB}" srcOrd="1" destOrd="0" presId="urn:microsoft.com/office/officeart/2009/3/layout/HorizontalOrganizationChart"/>
    <dgm:cxn modelId="{B65190E8-9D53-4A3C-819F-9C8BAC7477B4}" type="presParOf" srcId="{B9053351-5515-48D2-A609-2775EBC7019D}" destId="{812410FA-46C4-4116-B61C-7636796C7E27}" srcOrd="1" destOrd="0" presId="urn:microsoft.com/office/officeart/2009/3/layout/HorizontalOrganizationChart"/>
    <dgm:cxn modelId="{EB129A0F-924A-4B5F-8140-44DAFB343BE5}" type="presParOf" srcId="{B9053351-5515-48D2-A609-2775EBC7019D}" destId="{EB506D0E-CC72-4041-82C4-AAF86D037B6A}" srcOrd="2" destOrd="0" presId="urn:microsoft.com/office/officeart/2009/3/layout/HorizontalOrganizationChart"/>
    <dgm:cxn modelId="{4CADD71F-E310-45B6-8F87-DD94717E4147}" type="presParOf" srcId="{9511ED49-DF22-48B8-B926-0C02B0340072}" destId="{F9A16C6E-B74C-46E1-97E7-D0AA031F7BC7}" srcOrd="2" destOrd="0" presId="urn:microsoft.com/office/officeart/2009/3/layout/HorizontalOrganizationChart"/>
    <dgm:cxn modelId="{1240F402-FF52-4C01-8E81-0FE12BE36BA3}" type="presParOf" srcId="{4CEAF3F6-E173-4DB8-B677-C138423C2B08}" destId="{1581682A-E37E-4570-B2B7-B2A3E6E30531}" srcOrd="4" destOrd="0" presId="urn:microsoft.com/office/officeart/2009/3/layout/HorizontalOrganizationChart"/>
    <dgm:cxn modelId="{AE77C1FE-7F26-4EAB-AD2B-28CD1D173183}" type="presParOf" srcId="{4CEAF3F6-E173-4DB8-B677-C138423C2B08}" destId="{93BE12E3-6D87-48EE-B499-9EA607FD19B6}" srcOrd="5" destOrd="0" presId="urn:microsoft.com/office/officeart/2009/3/layout/HorizontalOrganizationChart"/>
    <dgm:cxn modelId="{B4BB6F8D-4E67-465D-89F5-9A6AA64CAC3B}" type="presParOf" srcId="{93BE12E3-6D87-48EE-B499-9EA607FD19B6}" destId="{119B624E-4034-4207-BAAB-BC319ED06A4D}" srcOrd="0" destOrd="0" presId="urn:microsoft.com/office/officeart/2009/3/layout/HorizontalOrganizationChart"/>
    <dgm:cxn modelId="{1260626C-DE70-4F37-A2B9-A5B7A8FD758E}" type="presParOf" srcId="{119B624E-4034-4207-BAAB-BC319ED06A4D}" destId="{AB6B42BC-A5D0-4D18-8021-A87C11CF196B}" srcOrd="0" destOrd="0" presId="urn:microsoft.com/office/officeart/2009/3/layout/HorizontalOrganizationChart"/>
    <dgm:cxn modelId="{2E390FD0-2588-4169-9D61-D523A7CA1C45}" type="presParOf" srcId="{119B624E-4034-4207-BAAB-BC319ED06A4D}" destId="{5D80830A-6E9E-4905-880D-A2F2776AF309}" srcOrd="1" destOrd="0" presId="urn:microsoft.com/office/officeart/2009/3/layout/HorizontalOrganizationChart"/>
    <dgm:cxn modelId="{5E60EB57-4B4D-4A81-9EEF-23C7ECBFB00D}" type="presParOf" srcId="{93BE12E3-6D87-48EE-B499-9EA607FD19B6}" destId="{9E047A09-5E7E-4061-A11C-FBEF1C478D36}" srcOrd="1" destOrd="0" presId="urn:microsoft.com/office/officeart/2009/3/layout/HorizontalOrganizationChart"/>
    <dgm:cxn modelId="{6A059FE6-E2C3-4D9B-908E-F24D765A18C5}" type="presParOf" srcId="{93BE12E3-6D87-48EE-B499-9EA607FD19B6}" destId="{918EF96E-D179-45FB-B74B-311B2B09432F}" srcOrd="2" destOrd="0" presId="urn:microsoft.com/office/officeart/2009/3/layout/HorizontalOrganizationChart"/>
    <dgm:cxn modelId="{C32AB3F1-027D-499F-8E84-22349DFA44A5}" type="presParOf" srcId="{1CF20AE1-E272-41F7-B43E-1B49C4B26DAE}" destId="{99F3B86B-0ECF-4690-932A-A02A9A291895}"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27E859-BF07-4751-9618-55ACC983CE42}"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97566395-8E47-4AF4-A4A6-91DB86BD37D4}">
      <dgm:prSet phldrT="[Text]"/>
      <dgm:spPr/>
      <dgm:t>
        <a:bodyPr/>
        <a:lstStyle/>
        <a:p>
          <a:r>
            <a:rPr lang="fa-IR" b="1" dirty="0" smtClean="0">
              <a:cs typeface="B Nazanin" panose="00000400000000000000" pitchFamily="2" charset="-78"/>
            </a:rPr>
            <a:t>وضعیت صورتحساب</a:t>
          </a:r>
          <a:endParaRPr lang="en-US" b="1" dirty="0">
            <a:cs typeface="B Nazanin" panose="00000400000000000000" pitchFamily="2" charset="-78"/>
          </a:endParaRPr>
        </a:p>
      </dgm:t>
    </dgm:pt>
    <dgm:pt modelId="{59BCE682-7F27-44A6-B8EA-A14A32502A21}" type="parTrans" cxnId="{8BCEB607-12E6-4767-AF42-5C401F4FC83A}">
      <dgm:prSet/>
      <dgm:spPr/>
      <dgm:t>
        <a:bodyPr/>
        <a:lstStyle/>
        <a:p>
          <a:endParaRPr lang="en-US" b="1">
            <a:cs typeface="B Nazanin" panose="00000400000000000000" pitchFamily="2" charset="-78"/>
          </a:endParaRPr>
        </a:p>
      </dgm:t>
    </dgm:pt>
    <dgm:pt modelId="{DFC19356-3626-4E55-BD3F-08ED1096D0D0}" type="sibTrans" cxnId="{8BCEB607-12E6-4767-AF42-5C401F4FC83A}">
      <dgm:prSet/>
      <dgm:spPr/>
      <dgm:t>
        <a:bodyPr/>
        <a:lstStyle/>
        <a:p>
          <a:endParaRPr lang="en-US" b="1">
            <a:cs typeface="B Nazanin" panose="00000400000000000000" pitchFamily="2" charset="-78"/>
          </a:endParaRPr>
        </a:p>
      </dgm:t>
    </dgm:pt>
    <dgm:pt modelId="{929ADDFF-72E1-4A73-A48F-B99A8185B0A6}">
      <dgm:prSet phldrT="[Text]"/>
      <dgm:spPr/>
      <dgm:t>
        <a:bodyPr/>
        <a:lstStyle/>
        <a:p>
          <a:r>
            <a:rPr lang="fa-IR" b="1" dirty="0" smtClean="0">
              <a:cs typeface="B Nazanin" panose="00000400000000000000" pitchFamily="2" charset="-78"/>
            </a:rPr>
            <a:t>در انتظار واکنش</a:t>
          </a:r>
          <a:endParaRPr lang="en-US" b="1" dirty="0">
            <a:cs typeface="B Nazanin" panose="00000400000000000000" pitchFamily="2" charset="-78"/>
          </a:endParaRPr>
        </a:p>
      </dgm:t>
    </dgm:pt>
    <dgm:pt modelId="{06866B72-5D91-4E18-A1D8-852DDF294E3B}" type="parTrans" cxnId="{6CF8677B-E7C9-4632-8807-2A409FB80727}">
      <dgm:prSet/>
      <dgm:spPr/>
      <dgm:t>
        <a:bodyPr/>
        <a:lstStyle/>
        <a:p>
          <a:endParaRPr lang="en-US" b="1">
            <a:cs typeface="B Nazanin" panose="00000400000000000000" pitchFamily="2" charset="-78"/>
          </a:endParaRPr>
        </a:p>
      </dgm:t>
    </dgm:pt>
    <dgm:pt modelId="{E71577E0-D85B-440B-8B21-69767367867E}" type="sibTrans" cxnId="{6CF8677B-E7C9-4632-8807-2A409FB80727}">
      <dgm:prSet/>
      <dgm:spPr/>
      <dgm:t>
        <a:bodyPr/>
        <a:lstStyle/>
        <a:p>
          <a:endParaRPr lang="en-US" b="1">
            <a:cs typeface="B Nazanin" panose="00000400000000000000" pitchFamily="2" charset="-78"/>
          </a:endParaRPr>
        </a:p>
      </dgm:t>
    </dgm:pt>
    <dgm:pt modelId="{E467F8B3-8438-49E9-A294-FBD33F12F78D}">
      <dgm:prSet phldrT="[Text]"/>
      <dgm:spPr/>
      <dgm:t>
        <a:bodyPr/>
        <a:lstStyle/>
        <a:p>
          <a:r>
            <a:rPr lang="fa-IR" b="1" dirty="0" smtClean="0">
              <a:cs typeface="B Nazanin" panose="00000400000000000000" pitchFamily="2" charset="-78"/>
            </a:rPr>
            <a:t>عدم نیاز به واکنش</a:t>
          </a:r>
          <a:endParaRPr lang="en-US" b="1" dirty="0">
            <a:cs typeface="B Nazanin" panose="00000400000000000000" pitchFamily="2" charset="-78"/>
          </a:endParaRPr>
        </a:p>
      </dgm:t>
    </dgm:pt>
    <dgm:pt modelId="{1B3216AD-37F9-4840-A177-EBB54958CAC1}" type="parTrans" cxnId="{AD5AE694-D4E9-411B-9523-D27107FE104C}">
      <dgm:prSet/>
      <dgm:spPr/>
      <dgm:t>
        <a:bodyPr/>
        <a:lstStyle/>
        <a:p>
          <a:endParaRPr lang="en-US" b="1">
            <a:cs typeface="B Nazanin" panose="00000400000000000000" pitchFamily="2" charset="-78"/>
          </a:endParaRPr>
        </a:p>
      </dgm:t>
    </dgm:pt>
    <dgm:pt modelId="{681AEB14-F563-4E64-9A32-1CD2E05D9C81}" type="sibTrans" cxnId="{AD5AE694-D4E9-411B-9523-D27107FE104C}">
      <dgm:prSet/>
      <dgm:spPr/>
      <dgm:t>
        <a:bodyPr/>
        <a:lstStyle/>
        <a:p>
          <a:endParaRPr lang="en-US" b="1">
            <a:cs typeface="B Nazanin" panose="00000400000000000000" pitchFamily="2" charset="-78"/>
          </a:endParaRPr>
        </a:p>
      </dgm:t>
    </dgm:pt>
    <dgm:pt modelId="{6D60CDDE-AB4F-4415-A5F9-ACF2DC3B52D3}">
      <dgm:prSet phldrT="[Text]"/>
      <dgm:spPr/>
      <dgm:t>
        <a:bodyPr/>
        <a:lstStyle/>
        <a:p>
          <a:r>
            <a:rPr lang="fa-IR" b="1" dirty="0" smtClean="0">
              <a:cs typeface="B Nazanin" panose="00000400000000000000" pitchFamily="2" charset="-78"/>
            </a:rPr>
            <a:t>تایید</a:t>
          </a:r>
          <a:endParaRPr lang="en-US" b="1" dirty="0">
            <a:cs typeface="B Nazanin" panose="00000400000000000000" pitchFamily="2" charset="-78"/>
          </a:endParaRPr>
        </a:p>
      </dgm:t>
    </dgm:pt>
    <dgm:pt modelId="{06A55A4C-AEC6-40EC-BC0F-A4316DD15D33}" type="parTrans" cxnId="{8E86BABA-4076-4446-8E5C-C60DAD06586F}">
      <dgm:prSet/>
      <dgm:spPr/>
      <dgm:t>
        <a:bodyPr/>
        <a:lstStyle/>
        <a:p>
          <a:endParaRPr lang="en-US" b="1">
            <a:cs typeface="B Nazanin" panose="00000400000000000000" pitchFamily="2" charset="-78"/>
          </a:endParaRPr>
        </a:p>
      </dgm:t>
    </dgm:pt>
    <dgm:pt modelId="{579BD029-ACF3-4615-BEB1-E70F302D56AE}" type="sibTrans" cxnId="{8E86BABA-4076-4446-8E5C-C60DAD06586F}">
      <dgm:prSet/>
      <dgm:spPr/>
      <dgm:t>
        <a:bodyPr/>
        <a:lstStyle/>
        <a:p>
          <a:endParaRPr lang="en-US" b="1">
            <a:cs typeface="B Nazanin" panose="00000400000000000000" pitchFamily="2" charset="-78"/>
          </a:endParaRPr>
        </a:p>
      </dgm:t>
    </dgm:pt>
    <dgm:pt modelId="{52A635CE-CA28-4981-B705-2DC69059E9CF}">
      <dgm:prSet phldrT="[Text]"/>
      <dgm:spPr/>
      <dgm:t>
        <a:bodyPr/>
        <a:lstStyle/>
        <a:p>
          <a:r>
            <a:rPr lang="fa-IR" b="1" dirty="0" smtClean="0">
              <a:cs typeface="B Nazanin" panose="00000400000000000000" pitchFamily="2" charset="-78"/>
            </a:rPr>
            <a:t>رد</a:t>
          </a:r>
          <a:endParaRPr lang="en-US" b="1" dirty="0">
            <a:cs typeface="B Nazanin" panose="00000400000000000000" pitchFamily="2" charset="-78"/>
          </a:endParaRPr>
        </a:p>
      </dgm:t>
    </dgm:pt>
    <dgm:pt modelId="{18C2245D-1828-4BEE-8EE6-FF729872E61B}" type="parTrans" cxnId="{E101D9A8-69A9-4659-AA94-21D057CF94E0}">
      <dgm:prSet/>
      <dgm:spPr/>
      <dgm:t>
        <a:bodyPr/>
        <a:lstStyle/>
        <a:p>
          <a:endParaRPr lang="en-US" b="1">
            <a:cs typeface="B Nazanin" panose="00000400000000000000" pitchFamily="2" charset="-78"/>
          </a:endParaRPr>
        </a:p>
      </dgm:t>
    </dgm:pt>
    <dgm:pt modelId="{66F1BBB1-5197-46AE-9DC4-CEB65B238C81}" type="sibTrans" cxnId="{E101D9A8-69A9-4659-AA94-21D057CF94E0}">
      <dgm:prSet/>
      <dgm:spPr/>
      <dgm:t>
        <a:bodyPr/>
        <a:lstStyle/>
        <a:p>
          <a:endParaRPr lang="en-US" b="1">
            <a:cs typeface="B Nazanin" panose="00000400000000000000" pitchFamily="2" charset="-78"/>
          </a:endParaRPr>
        </a:p>
      </dgm:t>
    </dgm:pt>
    <dgm:pt modelId="{116859C4-32BA-4B06-91FE-ED505A601C92}">
      <dgm:prSet phldrT="[Text]"/>
      <dgm:spPr/>
      <dgm:t>
        <a:bodyPr/>
        <a:lstStyle/>
        <a:p>
          <a:r>
            <a:rPr lang="fa-IR" b="1" dirty="0" smtClean="0">
              <a:cs typeface="B Nazanin" panose="00000400000000000000" pitchFamily="2" charset="-78"/>
            </a:rPr>
            <a:t>30روز از تاریخ ثبت در کارپوشه گذشته</a:t>
          </a:r>
          <a:endParaRPr lang="en-US" b="1" dirty="0">
            <a:cs typeface="B Nazanin" panose="00000400000000000000" pitchFamily="2" charset="-78"/>
          </a:endParaRPr>
        </a:p>
      </dgm:t>
    </dgm:pt>
    <dgm:pt modelId="{3B7653B6-CAD1-467D-9AD5-53467BAD6274}" type="parTrans" cxnId="{B8B47381-791E-4897-8CF4-8CABDAAD42D0}">
      <dgm:prSet/>
      <dgm:spPr/>
      <dgm:t>
        <a:bodyPr/>
        <a:lstStyle/>
        <a:p>
          <a:endParaRPr lang="en-US" b="1">
            <a:cs typeface="B Nazanin" panose="00000400000000000000" pitchFamily="2" charset="-78"/>
          </a:endParaRPr>
        </a:p>
      </dgm:t>
    </dgm:pt>
    <dgm:pt modelId="{95AEAAC3-1EE0-435C-9EA0-6801E014CDF6}" type="sibTrans" cxnId="{B8B47381-791E-4897-8CF4-8CABDAAD42D0}">
      <dgm:prSet/>
      <dgm:spPr/>
      <dgm:t>
        <a:bodyPr/>
        <a:lstStyle/>
        <a:p>
          <a:endParaRPr lang="en-US" b="1">
            <a:cs typeface="B Nazanin" panose="00000400000000000000" pitchFamily="2" charset="-78"/>
          </a:endParaRPr>
        </a:p>
      </dgm:t>
    </dgm:pt>
    <dgm:pt modelId="{2B94ADCB-A2B7-4D6C-AE12-6E819A91D20E}">
      <dgm:prSet phldrT="[Text]"/>
      <dgm:spPr/>
      <dgm:t>
        <a:bodyPr/>
        <a:lstStyle/>
        <a:p>
          <a:r>
            <a:rPr lang="fa-IR" b="1" dirty="0" smtClean="0">
              <a:cs typeface="B Nazanin" panose="00000400000000000000" pitchFamily="2" charset="-78"/>
            </a:rPr>
            <a:t>تایید سیستمی</a:t>
          </a:r>
          <a:endParaRPr lang="en-US" b="1" dirty="0">
            <a:cs typeface="B Nazanin" panose="00000400000000000000" pitchFamily="2" charset="-78"/>
          </a:endParaRPr>
        </a:p>
      </dgm:t>
    </dgm:pt>
    <dgm:pt modelId="{86905A88-2992-4D23-BF37-F64E05A2EC9C}" type="parTrans" cxnId="{C1C1EE74-A525-439F-8671-236632841D37}">
      <dgm:prSet/>
      <dgm:spPr/>
      <dgm:t>
        <a:bodyPr/>
        <a:lstStyle/>
        <a:p>
          <a:endParaRPr lang="en-US" b="1">
            <a:cs typeface="B Nazanin" panose="00000400000000000000" pitchFamily="2" charset="-78"/>
          </a:endParaRPr>
        </a:p>
      </dgm:t>
    </dgm:pt>
    <dgm:pt modelId="{A3695FF7-10EE-4126-A6F6-251E06B213C8}" type="sibTrans" cxnId="{C1C1EE74-A525-439F-8671-236632841D37}">
      <dgm:prSet/>
      <dgm:spPr/>
      <dgm:t>
        <a:bodyPr/>
        <a:lstStyle/>
        <a:p>
          <a:endParaRPr lang="en-US" b="1">
            <a:cs typeface="B Nazanin" panose="00000400000000000000" pitchFamily="2" charset="-78"/>
          </a:endParaRPr>
        </a:p>
      </dgm:t>
    </dgm:pt>
    <dgm:pt modelId="{433A43C3-28B2-4753-B1C2-7754B8518A7B}">
      <dgm:prSet phldrT="[Text]"/>
      <dgm:spPr/>
      <dgm:t>
        <a:bodyPr/>
        <a:lstStyle/>
        <a:p>
          <a:r>
            <a:rPr lang="fa-IR" b="1" dirty="0" smtClean="0">
              <a:cs typeface="B Nazanin" panose="00000400000000000000" pitchFamily="2" charset="-78"/>
            </a:rPr>
            <a:t>عدم امکان واکنش</a:t>
          </a:r>
          <a:endParaRPr lang="en-US" b="1" dirty="0">
            <a:cs typeface="B Nazanin" panose="00000400000000000000" pitchFamily="2" charset="-78"/>
          </a:endParaRPr>
        </a:p>
      </dgm:t>
    </dgm:pt>
    <dgm:pt modelId="{654CD41F-C49E-481E-BC47-F2B50328E439}" type="parTrans" cxnId="{0D6B08DC-0C73-4A01-9373-62C251A2CA19}">
      <dgm:prSet/>
      <dgm:spPr/>
      <dgm:t>
        <a:bodyPr/>
        <a:lstStyle/>
        <a:p>
          <a:endParaRPr lang="en-US" b="1">
            <a:cs typeface="B Nazanin" panose="00000400000000000000" pitchFamily="2" charset="-78"/>
          </a:endParaRPr>
        </a:p>
      </dgm:t>
    </dgm:pt>
    <dgm:pt modelId="{3049AC64-E89A-4F52-81F7-A146CE05A681}" type="sibTrans" cxnId="{0D6B08DC-0C73-4A01-9373-62C251A2CA19}">
      <dgm:prSet/>
      <dgm:spPr/>
      <dgm:t>
        <a:bodyPr/>
        <a:lstStyle/>
        <a:p>
          <a:endParaRPr lang="en-US" b="1">
            <a:cs typeface="B Nazanin" panose="00000400000000000000" pitchFamily="2" charset="-78"/>
          </a:endParaRPr>
        </a:p>
      </dgm:t>
    </dgm:pt>
    <dgm:pt modelId="{505D672C-2F98-4591-9370-E84AB2BD23E6}" type="pres">
      <dgm:prSet presAssocID="{4C27E859-BF07-4751-9618-55ACC983CE42}" presName="mainComposite" presStyleCnt="0">
        <dgm:presLayoutVars>
          <dgm:chPref val="1"/>
          <dgm:dir val="rev"/>
          <dgm:animOne val="branch"/>
          <dgm:animLvl val="lvl"/>
          <dgm:resizeHandles val="exact"/>
        </dgm:presLayoutVars>
      </dgm:prSet>
      <dgm:spPr/>
      <dgm:t>
        <a:bodyPr/>
        <a:lstStyle/>
        <a:p>
          <a:endParaRPr lang="en-US"/>
        </a:p>
      </dgm:t>
    </dgm:pt>
    <dgm:pt modelId="{A826F797-4B7C-4BDA-8331-A8CC95483BF9}" type="pres">
      <dgm:prSet presAssocID="{4C27E859-BF07-4751-9618-55ACC983CE42}" presName="hierFlow" presStyleCnt="0"/>
      <dgm:spPr/>
    </dgm:pt>
    <dgm:pt modelId="{A21D13C0-01BA-4EC0-8A41-E409C37BAF71}" type="pres">
      <dgm:prSet presAssocID="{4C27E859-BF07-4751-9618-55ACC983CE42}" presName="hierChild1" presStyleCnt="0">
        <dgm:presLayoutVars>
          <dgm:chPref val="1"/>
          <dgm:animOne val="branch"/>
          <dgm:animLvl val="lvl"/>
        </dgm:presLayoutVars>
      </dgm:prSet>
      <dgm:spPr/>
    </dgm:pt>
    <dgm:pt modelId="{535BE5D5-EE09-4C4D-AC10-135218C01466}" type="pres">
      <dgm:prSet presAssocID="{97566395-8E47-4AF4-A4A6-91DB86BD37D4}" presName="Name14" presStyleCnt="0"/>
      <dgm:spPr/>
    </dgm:pt>
    <dgm:pt modelId="{BC806C40-65A9-47BF-BAB9-FE9BD915A9C9}" type="pres">
      <dgm:prSet presAssocID="{97566395-8E47-4AF4-A4A6-91DB86BD37D4}" presName="level1Shape" presStyleLbl="node0" presStyleIdx="0" presStyleCnt="1">
        <dgm:presLayoutVars>
          <dgm:chPref val="3"/>
        </dgm:presLayoutVars>
      </dgm:prSet>
      <dgm:spPr/>
      <dgm:t>
        <a:bodyPr/>
        <a:lstStyle/>
        <a:p>
          <a:endParaRPr lang="en-US"/>
        </a:p>
      </dgm:t>
    </dgm:pt>
    <dgm:pt modelId="{B0C321C6-01DA-4750-BB7D-F37B0F65A67D}" type="pres">
      <dgm:prSet presAssocID="{97566395-8E47-4AF4-A4A6-91DB86BD37D4}" presName="hierChild2" presStyleCnt="0"/>
      <dgm:spPr/>
    </dgm:pt>
    <dgm:pt modelId="{6E2DC0AC-54AC-41F4-B06A-DC2AB951C091}" type="pres">
      <dgm:prSet presAssocID="{06866B72-5D91-4E18-A1D8-852DDF294E3B}" presName="Name19" presStyleLbl="parChTrans1D2" presStyleIdx="0" presStyleCnt="2"/>
      <dgm:spPr/>
      <dgm:t>
        <a:bodyPr/>
        <a:lstStyle/>
        <a:p>
          <a:endParaRPr lang="en-US"/>
        </a:p>
      </dgm:t>
    </dgm:pt>
    <dgm:pt modelId="{2AA524FD-BBC2-4541-959B-958B290CCFBD}" type="pres">
      <dgm:prSet presAssocID="{929ADDFF-72E1-4A73-A48F-B99A8185B0A6}" presName="Name21" presStyleCnt="0"/>
      <dgm:spPr/>
    </dgm:pt>
    <dgm:pt modelId="{C475E08B-C782-4BA2-A1AB-F205B4EA5357}" type="pres">
      <dgm:prSet presAssocID="{929ADDFF-72E1-4A73-A48F-B99A8185B0A6}" presName="level2Shape" presStyleLbl="node2" presStyleIdx="0" presStyleCnt="2"/>
      <dgm:spPr/>
      <dgm:t>
        <a:bodyPr/>
        <a:lstStyle/>
        <a:p>
          <a:endParaRPr lang="en-US"/>
        </a:p>
      </dgm:t>
    </dgm:pt>
    <dgm:pt modelId="{DF830291-9BEA-47E4-AFC5-E2E40B0C8172}" type="pres">
      <dgm:prSet presAssocID="{929ADDFF-72E1-4A73-A48F-B99A8185B0A6}" presName="hierChild3" presStyleCnt="0"/>
      <dgm:spPr/>
    </dgm:pt>
    <dgm:pt modelId="{84F82E57-192A-453B-B793-F30E69D087D9}" type="pres">
      <dgm:prSet presAssocID="{06A55A4C-AEC6-40EC-BC0F-A4316DD15D33}" presName="Name19" presStyleLbl="parChTrans1D3" presStyleIdx="0" presStyleCnt="3"/>
      <dgm:spPr/>
      <dgm:t>
        <a:bodyPr/>
        <a:lstStyle/>
        <a:p>
          <a:endParaRPr lang="en-US"/>
        </a:p>
      </dgm:t>
    </dgm:pt>
    <dgm:pt modelId="{D346EF33-6B48-4192-932F-AFDC0B182C64}" type="pres">
      <dgm:prSet presAssocID="{6D60CDDE-AB4F-4415-A5F9-ACF2DC3B52D3}" presName="Name21" presStyleCnt="0"/>
      <dgm:spPr/>
    </dgm:pt>
    <dgm:pt modelId="{CA610555-ED5A-4AAD-B5B0-62F6012C416F}" type="pres">
      <dgm:prSet presAssocID="{6D60CDDE-AB4F-4415-A5F9-ACF2DC3B52D3}" presName="level2Shape" presStyleLbl="node3" presStyleIdx="0" presStyleCnt="3"/>
      <dgm:spPr/>
      <dgm:t>
        <a:bodyPr/>
        <a:lstStyle/>
        <a:p>
          <a:endParaRPr lang="en-US"/>
        </a:p>
      </dgm:t>
    </dgm:pt>
    <dgm:pt modelId="{95C10FDC-D61A-439B-B537-5A7AFB565346}" type="pres">
      <dgm:prSet presAssocID="{6D60CDDE-AB4F-4415-A5F9-ACF2DC3B52D3}" presName="hierChild3" presStyleCnt="0"/>
      <dgm:spPr/>
    </dgm:pt>
    <dgm:pt modelId="{FE8098A6-A6B0-4800-959D-3F7689BD25EA}" type="pres">
      <dgm:prSet presAssocID="{18C2245D-1828-4BEE-8EE6-FF729872E61B}" presName="Name19" presStyleLbl="parChTrans1D3" presStyleIdx="1" presStyleCnt="3"/>
      <dgm:spPr/>
      <dgm:t>
        <a:bodyPr/>
        <a:lstStyle/>
        <a:p>
          <a:endParaRPr lang="en-US"/>
        </a:p>
      </dgm:t>
    </dgm:pt>
    <dgm:pt modelId="{FCDD3282-5D27-41B0-8EA9-B769F253187A}" type="pres">
      <dgm:prSet presAssocID="{52A635CE-CA28-4981-B705-2DC69059E9CF}" presName="Name21" presStyleCnt="0"/>
      <dgm:spPr/>
    </dgm:pt>
    <dgm:pt modelId="{FC38AE9B-7437-47A6-B1AA-C631AED14694}" type="pres">
      <dgm:prSet presAssocID="{52A635CE-CA28-4981-B705-2DC69059E9CF}" presName="level2Shape" presStyleLbl="node3" presStyleIdx="1" presStyleCnt="3"/>
      <dgm:spPr/>
      <dgm:t>
        <a:bodyPr/>
        <a:lstStyle/>
        <a:p>
          <a:endParaRPr lang="en-US"/>
        </a:p>
      </dgm:t>
    </dgm:pt>
    <dgm:pt modelId="{AD72A169-6C99-42FA-9941-64517A8422D6}" type="pres">
      <dgm:prSet presAssocID="{52A635CE-CA28-4981-B705-2DC69059E9CF}" presName="hierChild3" presStyleCnt="0"/>
      <dgm:spPr/>
    </dgm:pt>
    <dgm:pt modelId="{2BAD6B54-157B-4506-A646-4B4530A4A622}" type="pres">
      <dgm:prSet presAssocID="{3B7653B6-CAD1-467D-9AD5-53467BAD6274}" presName="Name19" presStyleLbl="parChTrans1D3" presStyleIdx="2" presStyleCnt="3"/>
      <dgm:spPr/>
      <dgm:t>
        <a:bodyPr/>
        <a:lstStyle/>
        <a:p>
          <a:endParaRPr lang="en-US"/>
        </a:p>
      </dgm:t>
    </dgm:pt>
    <dgm:pt modelId="{A8AD5F58-502F-482D-8D78-7E10075EFC47}" type="pres">
      <dgm:prSet presAssocID="{116859C4-32BA-4B06-91FE-ED505A601C92}" presName="Name21" presStyleCnt="0"/>
      <dgm:spPr/>
    </dgm:pt>
    <dgm:pt modelId="{07FBCAE8-C9D5-4593-AB3D-A10735B9EF82}" type="pres">
      <dgm:prSet presAssocID="{116859C4-32BA-4B06-91FE-ED505A601C92}" presName="level2Shape" presStyleLbl="node3" presStyleIdx="2" presStyleCnt="3" custScaleX="148274"/>
      <dgm:spPr/>
      <dgm:t>
        <a:bodyPr/>
        <a:lstStyle/>
        <a:p>
          <a:endParaRPr lang="en-US"/>
        </a:p>
      </dgm:t>
    </dgm:pt>
    <dgm:pt modelId="{F4B0295E-E708-439F-B3F6-A4D868FC9CC6}" type="pres">
      <dgm:prSet presAssocID="{116859C4-32BA-4B06-91FE-ED505A601C92}" presName="hierChild3" presStyleCnt="0"/>
      <dgm:spPr/>
    </dgm:pt>
    <dgm:pt modelId="{EFEA5C7E-3F15-4DBE-A59C-3211FC3E40D5}" type="pres">
      <dgm:prSet presAssocID="{86905A88-2992-4D23-BF37-F64E05A2EC9C}" presName="Name19" presStyleLbl="parChTrans1D4" presStyleIdx="0" presStyleCnt="2"/>
      <dgm:spPr/>
      <dgm:t>
        <a:bodyPr/>
        <a:lstStyle/>
        <a:p>
          <a:endParaRPr lang="en-US"/>
        </a:p>
      </dgm:t>
    </dgm:pt>
    <dgm:pt modelId="{3F82CE4F-5637-47BE-8548-062BD9144B45}" type="pres">
      <dgm:prSet presAssocID="{2B94ADCB-A2B7-4D6C-AE12-6E819A91D20E}" presName="Name21" presStyleCnt="0"/>
      <dgm:spPr/>
    </dgm:pt>
    <dgm:pt modelId="{55512D15-1C09-426D-9DC1-AA8DE4A69EBA}" type="pres">
      <dgm:prSet presAssocID="{2B94ADCB-A2B7-4D6C-AE12-6E819A91D20E}" presName="level2Shape" presStyleLbl="node4" presStyleIdx="0" presStyleCnt="2"/>
      <dgm:spPr/>
      <dgm:t>
        <a:bodyPr/>
        <a:lstStyle/>
        <a:p>
          <a:endParaRPr lang="en-US"/>
        </a:p>
      </dgm:t>
    </dgm:pt>
    <dgm:pt modelId="{E7EB645B-735B-48B2-B4DF-3E73DE7CF5F7}" type="pres">
      <dgm:prSet presAssocID="{2B94ADCB-A2B7-4D6C-AE12-6E819A91D20E}" presName="hierChild3" presStyleCnt="0"/>
      <dgm:spPr/>
    </dgm:pt>
    <dgm:pt modelId="{5F4E42F6-6990-4251-826B-68E4956F2EA8}" type="pres">
      <dgm:prSet presAssocID="{654CD41F-C49E-481E-BC47-F2B50328E439}" presName="Name19" presStyleLbl="parChTrans1D4" presStyleIdx="1" presStyleCnt="2"/>
      <dgm:spPr/>
      <dgm:t>
        <a:bodyPr/>
        <a:lstStyle/>
        <a:p>
          <a:endParaRPr lang="en-US"/>
        </a:p>
      </dgm:t>
    </dgm:pt>
    <dgm:pt modelId="{88F76B22-123C-4E75-86B4-570726BE0A47}" type="pres">
      <dgm:prSet presAssocID="{433A43C3-28B2-4753-B1C2-7754B8518A7B}" presName="Name21" presStyleCnt="0"/>
      <dgm:spPr/>
    </dgm:pt>
    <dgm:pt modelId="{CAA96FA0-B07E-4FC2-ACFB-EC626B0E8FE5}" type="pres">
      <dgm:prSet presAssocID="{433A43C3-28B2-4753-B1C2-7754B8518A7B}" presName="level2Shape" presStyleLbl="node4" presStyleIdx="1" presStyleCnt="2"/>
      <dgm:spPr/>
      <dgm:t>
        <a:bodyPr/>
        <a:lstStyle/>
        <a:p>
          <a:endParaRPr lang="en-US"/>
        </a:p>
      </dgm:t>
    </dgm:pt>
    <dgm:pt modelId="{B55F19E3-DAC3-4685-AE68-C3CC9341EC8D}" type="pres">
      <dgm:prSet presAssocID="{433A43C3-28B2-4753-B1C2-7754B8518A7B}" presName="hierChild3" presStyleCnt="0"/>
      <dgm:spPr/>
    </dgm:pt>
    <dgm:pt modelId="{4CCBEEAA-7635-4207-8632-8CAA6BBFDB4C}" type="pres">
      <dgm:prSet presAssocID="{1B3216AD-37F9-4840-A177-EBB54958CAC1}" presName="Name19" presStyleLbl="parChTrans1D2" presStyleIdx="1" presStyleCnt="2"/>
      <dgm:spPr/>
      <dgm:t>
        <a:bodyPr/>
        <a:lstStyle/>
        <a:p>
          <a:endParaRPr lang="en-US"/>
        </a:p>
      </dgm:t>
    </dgm:pt>
    <dgm:pt modelId="{C3FD71BF-149A-4ABC-AC82-E183B9F16567}" type="pres">
      <dgm:prSet presAssocID="{E467F8B3-8438-49E9-A294-FBD33F12F78D}" presName="Name21" presStyleCnt="0"/>
      <dgm:spPr/>
    </dgm:pt>
    <dgm:pt modelId="{748BFFCA-C70E-4C58-9700-00C063F51C24}" type="pres">
      <dgm:prSet presAssocID="{E467F8B3-8438-49E9-A294-FBD33F12F78D}" presName="level2Shape" presStyleLbl="node2" presStyleIdx="1" presStyleCnt="2"/>
      <dgm:spPr/>
      <dgm:t>
        <a:bodyPr/>
        <a:lstStyle/>
        <a:p>
          <a:endParaRPr lang="en-US"/>
        </a:p>
      </dgm:t>
    </dgm:pt>
    <dgm:pt modelId="{331A1B0C-DC2C-4A9D-8490-5D65FDEB0852}" type="pres">
      <dgm:prSet presAssocID="{E467F8B3-8438-49E9-A294-FBD33F12F78D}" presName="hierChild3" presStyleCnt="0"/>
      <dgm:spPr/>
    </dgm:pt>
    <dgm:pt modelId="{2BC1F2A3-B648-499C-9BC6-D8E40EC575DC}" type="pres">
      <dgm:prSet presAssocID="{4C27E859-BF07-4751-9618-55ACC983CE42}" presName="bgShapesFlow" presStyleCnt="0"/>
      <dgm:spPr/>
    </dgm:pt>
  </dgm:ptLst>
  <dgm:cxnLst>
    <dgm:cxn modelId="{8E2C75ED-CA5B-4ACD-AE24-E8ADFBEE677A}" type="presOf" srcId="{06A55A4C-AEC6-40EC-BC0F-A4316DD15D33}" destId="{84F82E57-192A-453B-B793-F30E69D087D9}" srcOrd="0" destOrd="0" presId="urn:microsoft.com/office/officeart/2005/8/layout/hierarchy6"/>
    <dgm:cxn modelId="{0D6B08DC-0C73-4A01-9373-62C251A2CA19}" srcId="{116859C4-32BA-4B06-91FE-ED505A601C92}" destId="{433A43C3-28B2-4753-B1C2-7754B8518A7B}" srcOrd="1" destOrd="0" parTransId="{654CD41F-C49E-481E-BC47-F2B50328E439}" sibTransId="{3049AC64-E89A-4F52-81F7-A146CE05A681}"/>
    <dgm:cxn modelId="{8AD9E2ED-59BC-40FF-869B-DC345D24A2E1}" type="presOf" srcId="{2B94ADCB-A2B7-4D6C-AE12-6E819A91D20E}" destId="{55512D15-1C09-426D-9DC1-AA8DE4A69EBA}" srcOrd="0" destOrd="0" presId="urn:microsoft.com/office/officeart/2005/8/layout/hierarchy6"/>
    <dgm:cxn modelId="{153692A0-5215-4BDF-BF0D-478DDCD9D5D3}" type="presOf" srcId="{654CD41F-C49E-481E-BC47-F2B50328E439}" destId="{5F4E42F6-6990-4251-826B-68E4956F2EA8}" srcOrd="0" destOrd="0" presId="urn:microsoft.com/office/officeart/2005/8/layout/hierarchy6"/>
    <dgm:cxn modelId="{EDEEA2F5-0353-4F05-9E33-8D77A6B0D250}" type="presOf" srcId="{E467F8B3-8438-49E9-A294-FBD33F12F78D}" destId="{748BFFCA-C70E-4C58-9700-00C063F51C24}" srcOrd="0" destOrd="0" presId="urn:microsoft.com/office/officeart/2005/8/layout/hierarchy6"/>
    <dgm:cxn modelId="{61690409-5149-4051-80B4-8DBE70989C2C}" type="presOf" srcId="{97566395-8E47-4AF4-A4A6-91DB86BD37D4}" destId="{BC806C40-65A9-47BF-BAB9-FE9BD915A9C9}" srcOrd="0" destOrd="0" presId="urn:microsoft.com/office/officeart/2005/8/layout/hierarchy6"/>
    <dgm:cxn modelId="{81846E37-1781-47B3-BC5B-773F397C84F1}" type="presOf" srcId="{4C27E859-BF07-4751-9618-55ACC983CE42}" destId="{505D672C-2F98-4591-9370-E84AB2BD23E6}" srcOrd="0" destOrd="0" presId="urn:microsoft.com/office/officeart/2005/8/layout/hierarchy6"/>
    <dgm:cxn modelId="{3038076E-69D0-43B4-826A-3EA6F39E1AB8}" type="presOf" srcId="{6D60CDDE-AB4F-4415-A5F9-ACF2DC3B52D3}" destId="{CA610555-ED5A-4AAD-B5B0-62F6012C416F}" srcOrd="0" destOrd="0" presId="urn:microsoft.com/office/officeart/2005/8/layout/hierarchy6"/>
    <dgm:cxn modelId="{B8B47381-791E-4897-8CF4-8CABDAAD42D0}" srcId="{929ADDFF-72E1-4A73-A48F-B99A8185B0A6}" destId="{116859C4-32BA-4B06-91FE-ED505A601C92}" srcOrd="2" destOrd="0" parTransId="{3B7653B6-CAD1-467D-9AD5-53467BAD6274}" sibTransId="{95AEAAC3-1EE0-435C-9EA0-6801E014CDF6}"/>
    <dgm:cxn modelId="{E83BFEBA-74AE-4B90-8DCD-8111A9CF7459}" type="presOf" srcId="{86905A88-2992-4D23-BF37-F64E05A2EC9C}" destId="{EFEA5C7E-3F15-4DBE-A59C-3211FC3E40D5}" srcOrd="0" destOrd="0" presId="urn:microsoft.com/office/officeart/2005/8/layout/hierarchy6"/>
    <dgm:cxn modelId="{AD5AE694-D4E9-411B-9523-D27107FE104C}" srcId="{97566395-8E47-4AF4-A4A6-91DB86BD37D4}" destId="{E467F8B3-8438-49E9-A294-FBD33F12F78D}" srcOrd="1" destOrd="0" parTransId="{1B3216AD-37F9-4840-A177-EBB54958CAC1}" sibTransId="{681AEB14-F563-4E64-9A32-1CD2E05D9C81}"/>
    <dgm:cxn modelId="{99756E8C-88B8-4E75-A216-49236FE51981}" type="presOf" srcId="{06866B72-5D91-4E18-A1D8-852DDF294E3B}" destId="{6E2DC0AC-54AC-41F4-B06A-DC2AB951C091}" srcOrd="0" destOrd="0" presId="urn:microsoft.com/office/officeart/2005/8/layout/hierarchy6"/>
    <dgm:cxn modelId="{837D9AD4-6840-49F9-B835-E35D4448DC3D}" type="presOf" srcId="{929ADDFF-72E1-4A73-A48F-B99A8185B0A6}" destId="{C475E08B-C782-4BA2-A1AB-F205B4EA5357}" srcOrd="0" destOrd="0" presId="urn:microsoft.com/office/officeart/2005/8/layout/hierarchy6"/>
    <dgm:cxn modelId="{8BCEB607-12E6-4767-AF42-5C401F4FC83A}" srcId="{4C27E859-BF07-4751-9618-55ACC983CE42}" destId="{97566395-8E47-4AF4-A4A6-91DB86BD37D4}" srcOrd="0" destOrd="0" parTransId="{59BCE682-7F27-44A6-B8EA-A14A32502A21}" sibTransId="{DFC19356-3626-4E55-BD3F-08ED1096D0D0}"/>
    <dgm:cxn modelId="{C1C1EE74-A525-439F-8671-236632841D37}" srcId="{116859C4-32BA-4B06-91FE-ED505A601C92}" destId="{2B94ADCB-A2B7-4D6C-AE12-6E819A91D20E}" srcOrd="0" destOrd="0" parTransId="{86905A88-2992-4D23-BF37-F64E05A2EC9C}" sibTransId="{A3695FF7-10EE-4126-A6F6-251E06B213C8}"/>
    <dgm:cxn modelId="{00AA718E-5F15-4370-8D5D-F86F6F13FAEC}" type="presOf" srcId="{18C2245D-1828-4BEE-8EE6-FF729872E61B}" destId="{FE8098A6-A6B0-4800-959D-3F7689BD25EA}" srcOrd="0" destOrd="0" presId="urn:microsoft.com/office/officeart/2005/8/layout/hierarchy6"/>
    <dgm:cxn modelId="{E101D9A8-69A9-4659-AA94-21D057CF94E0}" srcId="{929ADDFF-72E1-4A73-A48F-B99A8185B0A6}" destId="{52A635CE-CA28-4981-B705-2DC69059E9CF}" srcOrd="1" destOrd="0" parTransId="{18C2245D-1828-4BEE-8EE6-FF729872E61B}" sibTransId="{66F1BBB1-5197-46AE-9DC4-CEB65B238C81}"/>
    <dgm:cxn modelId="{D2CD4697-163C-4345-9DD3-FF122DCF4375}" type="presOf" srcId="{3B7653B6-CAD1-467D-9AD5-53467BAD6274}" destId="{2BAD6B54-157B-4506-A646-4B4530A4A622}" srcOrd="0" destOrd="0" presId="urn:microsoft.com/office/officeart/2005/8/layout/hierarchy6"/>
    <dgm:cxn modelId="{D1625B37-6A87-4C0C-B675-CDE308F6D524}" type="presOf" srcId="{433A43C3-28B2-4753-B1C2-7754B8518A7B}" destId="{CAA96FA0-B07E-4FC2-ACFB-EC626B0E8FE5}" srcOrd="0" destOrd="0" presId="urn:microsoft.com/office/officeart/2005/8/layout/hierarchy6"/>
    <dgm:cxn modelId="{6CF8677B-E7C9-4632-8807-2A409FB80727}" srcId="{97566395-8E47-4AF4-A4A6-91DB86BD37D4}" destId="{929ADDFF-72E1-4A73-A48F-B99A8185B0A6}" srcOrd="0" destOrd="0" parTransId="{06866B72-5D91-4E18-A1D8-852DDF294E3B}" sibTransId="{E71577E0-D85B-440B-8B21-69767367867E}"/>
    <dgm:cxn modelId="{27D69919-8E41-4452-9C40-409BC80A41CD}" type="presOf" srcId="{116859C4-32BA-4B06-91FE-ED505A601C92}" destId="{07FBCAE8-C9D5-4593-AB3D-A10735B9EF82}" srcOrd="0" destOrd="0" presId="urn:microsoft.com/office/officeart/2005/8/layout/hierarchy6"/>
    <dgm:cxn modelId="{8E86BABA-4076-4446-8E5C-C60DAD06586F}" srcId="{929ADDFF-72E1-4A73-A48F-B99A8185B0A6}" destId="{6D60CDDE-AB4F-4415-A5F9-ACF2DC3B52D3}" srcOrd="0" destOrd="0" parTransId="{06A55A4C-AEC6-40EC-BC0F-A4316DD15D33}" sibTransId="{579BD029-ACF3-4615-BEB1-E70F302D56AE}"/>
    <dgm:cxn modelId="{521E2DF4-169B-4A39-B229-494EAE831FB7}" type="presOf" srcId="{52A635CE-CA28-4981-B705-2DC69059E9CF}" destId="{FC38AE9B-7437-47A6-B1AA-C631AED14694}" srcOrd="0" destOrd="0" presId="urn:microsoft.com/office/officeart/2005/8/layout/hierarchy6"/>
    <dgm:cxn modelId="{75096802-8F12-44C2-830E-9D14671EB38D}" type="presOf" srcId="{1B3216AD-37F9-4840-A177-EBB54958CAC1}" destId="{4CCBEEAA-7635-4207-8632-8CAA6BBFDB4C}" srcOrd="0" destOrd="0" presId="urn:microsoft.com/office/officeart/2005/8/layout/hierarchy6"/>
    <dgm:cxn modelId="{CBF4A670-FAE7-491C-87A6-74FFCA8FD3D0}" type="presParOf" srcId="{505D672C-2F98-4591-9370-E84AB2BD23E6}" destId="{A826F797-4B7C-4BDA-8331-A8CC95483BF9}" srcOrd="0" destOrd="0" presId="urn:microsoft.com/office/officeart/2005/8/layout/hierarchy6"/>
    <dgm:cxn modelId="{1DF5E167-2C64-4682-AE01-27D256CD6616}" type="presParOf" srcId="{A826F797-4B7C-4BDA-8331-A8CC95483BF9}" destId="{A21D13C0-01BA-4EC0-8A41-E409C37BAF71}" srcOrd="0" destOrd="0" presId="urn:microsoft.com/office/officeart/2005/8/layout/hierarchy6"/>
    <dgm:cxn modelId="{67B7D558-D4D2-44D7-B8A1-77267689473C}" type="presParOf" srcId="{A21D13C0-01BA-4EC0-8A41-E409C37BAF71}" destId="{535BE5D5-EE09-4C4D-AC10-135218C01466}" srcOrd="0" destOrd="0" presId="urn:microsoft.com/office/officeart/2005/8/layout/hierarchy6"/>
    <dgm:cxn modelId="{C5A64C6C-9AE9-4DAF-86D0-9196E8BBD1E4}" type="presParOf" srcId="{535BE5D5-EE09-4C4D-AC10-135218C01466}" destId="{BC806C40-65A9-47BF-BAB9-FE9BD915A9C9}" srcOrd="0" destOrd="0" presId="urn:microsoft.com/office/officeart/2005/8/layout/hierarchy6"/>
    <dgm:cxn modelId="{44D21690-F331-462A-807F-A8A39E42CD5B}" type="presParOf" srcId="{535BE5D5-EE09-4C4D-AC10-135218C01466}" destId="{B0C321C6-01DA-4750-BB7D-F37B0F65A67D}" srcOrd="1" destOrd="0" presId="urn:microsoft.com/office/officeart/2005/8/layout/hierarchy6"/>
    <dgm:cxn modelId="{381BE72C-12A5-499B-910C-CE0C66317031}" type="presParOf" srcId="{B0C321C6-01DA-4750-BB7D-F37B0F65A67D}" destId="{6E2DC0AC-54AC-41F4-B06A-DC2AB951C091}" srcOrd="0" destOrd="0" presId="urn:microsoft.com/office/officeart/2005/8/layout/hierarchy6"/>
    <dgm:cxn modelId="{497D9844-1F1A-4E7A-BB8D-243DE5DAD1DE}" type="presParOf" srcId="{B0C321C6-01DA-4750-BB7D-F37B0F65A67D}" destId="{2AA524FD-BBC2-4541-959B-958B290CCFBD}" srcOrd="1" destOrd="0" presId="urn:microsoft.com/office/officeart/2005/8/layout/hierarchy6"/>
    <dgm:cxn modelId="{C4938627-84BC-4A4F-B90B-171669A606DE}" type="presParOf" srcId="{2AA524FD-BBC2-4541-959B-958B290CCFBD}" destId="{C475E08B-C782-4BA2-A1AB-F205B4EA5357}" srcOrd="0" destOrd="0" presId="urn:microsoft.com/office/officeart/2005/8/layout/hierarchy6"/>
    <dgm:cxn modelId="{F0981FB3-84CD-40A0-926B-BFE5E6C6683C}" type="presParOf" srcId="{2AA524FD-BBC2-4541-959B-958B290CCFBD}" destId="{DF830291-9BEA-47E4-AFC5-E2E40B0C8172}" srcOrd="1" destOrd="0" presId="urn:microsoft.com/office/officeart/2005/8/layout/hierarchy6"/>
    <dgm:cxn modelId="{7108A99C-6EE5-458F-994C-80A1CF8A003A}" type="presParOf" srcId="{DF830291-9BEA-47E4-AFC5-E2E40B0C8172}" destId="{84F82E57-192A-453B-B793-F30E69D087D9}" srcOrd="0" destOrd="0" presId="urn:microsoft.com/office/officeart/2005/8/layout/hierarchy6"/>
    <dgm:cxn modelId="{B5FA2BAE-61CE-45EA-BB33-4902919542A8}" type="presParOf" srcId="{DF830291-9BEA-47E4-AFC5-E2E40B0C8172}" destId="{D346EF33-6B48-4192-932F-AFDC0B182C64}" srcOrd="1" destOrd="0" presId="urn:microsoft.com/office/officeart/2005/8/layout/hierarchy6"/>
    <dgm:cxn modelId="{7B95CEA5-EF0C-46F8-9953-5B26F5CB4A52}" type="presParOf" srcId="{D346EF33-6B48-4192-932F-AFDC0B182C64}" destId="{CA610555-ED5A-4AAD-B5B0-62F6012C416F}" srcOrd="0" destOrd="0" presId="urn:microsoft.com/office/officeart/2005/8/layout/hierarchy6"/>
    <dgm:cxn modelId="{499FEBF3-55C6-47B4-88B5-8DD3F7B81E2D}" type="presParOf" srcId="{D346EF33-6B48-4192-932F-AFDC0B182C64}" destId="{95C10FDC-D61A-439B-B537-5A7AFB565346}" srcOrd="1" destOrd="0" presId="urn:microsoft.com/office/officeart/2005/8/layout/hierarchy6"/>
    <dgm:cxn modelId="{F7B795EE-9396-4CA0-B6FE-8674A3C190FE}" type="presParOf" srcId="{DF830291-9BEA-47E4-AFC5-E2E40B0C8172}" destId="{FE8098A6-A6B0-4800-959D-3F7689BD25EA}" srcOrd="2" destOrd="0" presId="urn:microsoft.com/office/officeart/2005/8/layout/hierarchy6"/>
    <dgm:cxn modelId="{8FED617A-6D4C-4932-93B7-816D1FAC6880}" type="presParOf" srcId="{DF830291-9BEA-47E4-AFC5-E2E40B0C8172}" destId="{FCDD3282-5D27-41B0-8EA9-B769F253187A}" srcOrd="3" destOrd="0" presId="urn:microsoft.com/office/officeart/2005/8/layout/hierarchy6"/>
    <dgm:cxn modelId="{00C86FE9-45F0-4CC3-B8AE-5FBD7F90ACD9}" type="presParOf" srcId="{FCDD3282-5D27-41B0-8EA9-B769F253187A}" destId="{FC38AE9B-7437-47A6-B1AA-C631AED14694}" srcOrd="0" destOrd="0" presId="urn:microsoft.com/office/officeart/2005/8/layout/hierarchy6"/>
    <dgm:cxn modelId="{B32D3470-CE87-45DA-B2A3-DD46D39A1287}" type="presParOf" srcId="{FCDD3282-5D27-41B0-8EA9-B769F253187A}" destId="{AD72A169-6C99-42FA-9941-64517A8422D6}" srcOrd="1" destOrd="0" presId="urn:microsoft.com/office/officeart/2005/8/layout/hierarchy6"/>
    <dgm:cxn modelId="{496C0AFE-D198-4956-86B7-71EEE5CFA76A}" type="presParOf" srcId="{DF830291-9BEA-47E4-AFC5-E2E40B0C8172}" destId="{2BAD6B54-157B-4506-A646-4B4530A4A622}" srcOrd="4" destOrd="0" presId="urn:microsoft.com/office/officeart/2005/8/layout/hierarchy6"/>
    <dgm:cxn modelId="{436C8112-3C94-4B41-8A2D-3B2D70936AEF}" type="presParOf" srcId="{DF830291-9BEA-47E4-AFC5-E2E40B0C8172}" destId="{A8AD5F58-502F-482D-8D78-7E10075EFC47}" srcOrd="5" destOrd="0" presId="urn:microsoft.com/office/officeart/2005/8/layout/hierarchy6"/>
    <dgm:cxn modelId="{FFF4FBFF-511C-4ABD-8B9E-E12A3B0B02DE}" type="presParOf" srcId="{A8AD5F58-502F-482D-8D78-7E10075EFC47}" destId="{07FBCAE8-C9D5-4593-AB3D-A10735B9EF82}" srcOrd="0" destOrd="0" presId="urn:microsoft.com/office/officeart/2005/8/layout/hierarchy6"/>
    <dgm:cxn modelId="{C67D00EA-5C58-4550-9B48-87AA9ABF0514}" type="presParOf" srcId="{A8AD5F58-502F-482D-8D78-7E10075EFC47}" destId="{F4B0295E-E708-439F-B3F6-A4D868FC9CC6}" srcOrd="1" destOrd="0" presId="urn:microsoft.com/office/officeart/2005/8/layout/hierarchy6"/>
    <dgm:cxn modelId="{756C3556-69C1-4C5C-8C28-6CBE132F25B7}" type="presParOf" srcId="{F4B0295E-E708-439F-B3F6-A4D868FC9CC6}" destId="{EFEA5C7E-3F15-4DBE-A59C-3211FC3E40D5}" srcOrd="0" destOrd="0" presId="urn:microsoft.com/office/officeart/2005/8/layout/hierarchy6"/>
    <dgm:cxn modelId="{CB12E286-B1FB-431C-BAE4-76DBE83F5520}" type="presParOf" srcId="{F4B0295E-E708-439F-B3F6-A4D868FC9CC6}" destId="{3F82CE4F-5637-47BE-8548-062BD9144B45}" srcOrd="1" destOrd="0" presId="urn:microsoft.com/office/officeart/2005/8/layout/hierarchy6"/>
    <dgm:cxn modelId="{ADC1CB18-D0E1-4A40-BBF4-ACB3020EE165}" type="presParOf" srcId="{3F82CE4F-5637-47BE-8548-062BD9144B45}" destId="{55512D15-1C09-426D-9DC1-AA8DE4A69EBA}" srcOrd="0" destOrd="0" presId="urn:microsoft.com/office/officeart/2005/8/layout/hierarchy6"/>
    <dgm:cxn modelId="{168AD815-BEAA-40F3-9AE4-E57B117C36FC}" type="presParOf" srcId="{3F82CE4F-5637-47BE-8548-062BD9144B45}" destId="{E7EB645B-735B-48B2-B4DF-3E73DE7CF5F7}" srcOrd="1" destOrd="0" presId="urn:microsoft.com/office/officeart/2005/8/layout/hierarchy6"/>
    <dgm:cxn modelId="{48F83CD1-B62A-4FB0-A525-C5879F42DD6C}" type="presParOf" srcId="{F4B0295E-E708-439F-B3F6-A4D868FC9CC6}" destId="{5F4E42F6-6990-4251-826B-68E4956F2EA8}" srcOrd="2" destOrd="0" presId="urn:microsoft.com/office/officeart/2005/8/layout/hierarchy6"/>
    <dgm:cxn modelId="{6D5A9D19-D92F-42EC-81C8-55E11B9DDDDB}" type="presParOf" srcId="{F4B0295E-E708-439F-B3F6-A4D868FC9CC6}" destId="{88F76B22-123C-4E75-86B4-570726BE0A47}" srcOrd="3" destOrd="0" presId="urn:microsoft.com/office/officeart/2005/8/layout/hierarchy6"/>
    <dgm:cxn modelId="{8799EEC4-D27F-422F-8AD1-0397BC8BC3D9}" type="presParOf" srcId="{88F76B22-123C-4E75-86B4-570726BE0A47}" destId="{CAA96FA0-B07E-4FC2-ACFB-EC626B0E8FE5}" srcOrd="0" destOrd="0" presId="urn:microsoft.com/office/officeart/2005/8/layout/hierarchy6"/>
    <dgm:cxn modelId="{410B2652-055F-40D8-AF00-1A950B2726B0}" type="presParOf" srcId="{88F76B22-123C-4E75-86B4-570726BE0A47}" destId="{B55F19E3-DAC3-4685-AE68-C3CC9341EC8D}" srcOrd="1" destOrd="0" presId="urn:microsoft.com/office/officeart/2005/8/layout/hierarchy6"/>
    <dgm:cxn modelId="{500D68B0-433C-4300-89BA-E2FDC4E00F30}" type="presParOf" srcId="{B0C321C6-01DA-4750-BB7D-F37B0F65A67D}" destId="{4CCBEEAA-7635-4207-8632-8CAA6BBFDB4C}" srcOrd="2" destOrd="0" presId="urn:microsoft.com/office/officeart/2005/8/layout/hierarchy6"/>
    <dgm:cxn modelId="{4BF0C85F-31C4-4668-945D-A0EE437F2CD9}" type="presParOf" srcId="{B0C321C6-01DA-4750-BB7D-F37B0F65A67D}" destId="{C3FD71BF-149A-4ABC-AC82-E183B9F16567}" srcOrd="3" destOrd="0" presId="urn:microsoft.com/office/officeart/2005/8/layout/hierarchy6"/>
    <dgm:cxn modelId="{8B01CCE0-D490-4E4A-95F4-91BE4B108263}" type="presParOf" srcId="{C3FD71BF-149A-4ABC-AC82-E183B9F16567}" destId="{748BFFCA-C70E-4C58-9700-00C063F51C24}" srcOrd="0" destOrd="0" presId="urn:microsoft.com/office/officeart/2005/8/layout/hierarchy6"/>
    <dgm:cxn modelId="{244EE8FB-6D27-45A6-B419-7E3C553A3545}" type="presParOf" srcId="{C3FD71BF-149A-4ABC-AC82-E183B9F16567}" destId="{331A1B0C-DC2C-4A9D-8490-5D65FDEB0852}" srcOrd="1" destOrd="0" presId="urn:microsoft.com/office/officeart/2005/8/layout/hierarchy6"/>
    <dgm:cxn modelId="{B409256B-2742-4046-9310-A96AEAF4AC2A}" type="presParOf" srcId="{505D672C-2F98-4591-9370-E84AB2BD23E6}" destId="{2BC1F2A3-B648-499C-9BC6-D8E40EC575D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B1B78-3B97-416D-9A0F-B5FAA4B18CC2}">
      <dsp:nvSpPr>
        <dsp:cNvPr id="0" name=""/>
        <dsp:cNvSpPr/>
      </dsp:nvSpPr>
      <dsp:spPr>
        <a:xfrm>
          <a:off x="1937597" y="1309"/>
          <a:ext cx="2830405" cy="10466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کدام پایانه ی فروشگاهی؟</a:t>
          </a:r>
          <a:endParaRPr lang="fa-IR" sz="1800" kern="1200" dirty="0">
            <a:cs typeface="B Titr" panose="00000700000000000000" pitchFamily="2" charset="-78"/>
          </a:endParaRPr>
        </a:p>
      </dsp:txBody>
      <dsp:txXfrm>
        <a:off x="1968253" y="31965"/>
        <a:ext cx="2769093" cy="985346"/>
      </dsp:txXfrm>
    </dsp:sp>
    <dsp:sp modelId="{2E0933F9-9A71-4B28-869F-5D1511B05E3C}">
      <dsp:nvSpPr>
        <dsp:cNvPr id="0" name=""/>
        <dsp:cNvSpPr/>
      </dsp:nvSpPr>
      <dsp:spPr>
        <a:xfrm>
          <a:off x="1311815" y="1047968"/>
          <a:ext cx="2040984" cy="418663"/>
        </a:xfrm>
        <a:custGeom>
          <a:avLst/>
          <a:gdLst/>
          <a:ahLst/>
          <a:cxnLst/>
          <a:rect l="0" t="0" r="0" b="0"/>
          <a:pathLst>
            <a:path>
              <a:moveTo>
                <a:pt x="2040984" y="0"/>
              </a:moveTo>
              <a:lnTo>
                <a:pt x="2040984" y="209331"/>
              </a:lnTo>
              <a:lnTo>
                <a:pt x="0" y="209331"/>
              </a:lnTo>
              <a:lnTo>
                <a:pt x="0" y="418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CB5064-AE9D-4D6B-8F99-E49FCF0D6BE2}">
      <dsp:nvSpPr>
        <dsp:cNvPr id="0" name=""/>
        <dsp:cNvSpPr/>
      </dsp:nvSpPr>
      <dsp:spPr>
        <a:xfrm>
          <a:off x="526821" y="1466631"/>
          <a:ext cx="1569987" cy="10466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نوع کالا و خدمت</a:t>
          </a:r>
          <a:endParaRPr lang="fa-IR" sz="1800" kern="1200" dirty="0">
            <a:cs typeface="B Titr" panose="00000700000000000000" pitchFamily="2" charset="-78"/>
          </a:endParaRPr>
        </a:p>
      </dsp:txBody>
      <dsp:txXfrm>
        <a:off x="557477" y="1497287"/>
        <a:ext cx="1508675" cy="985346"/>
      </dsp:txXfrm>
    </dsp:sp>
    <dsp:sp modelId="{E46C169E-DDB1-4FC4-9A54-580784367DBA}">
      <dsp:nvSpPr>
        <dsp:cNvPr id="0" name=""/>
        <dsp:cNvSpPr/>
      </dsp:nvSpPr>
      <dsp:spPr>
        <a:xfrm>
          <a:off x="3307080" y="1047968"/>
          <a:ext cx="91440" cy="418663"/>
        </a:xfrm>
        <a:custGeom>
          <a:avLst/>
          <a:gdLst/>
          <a:ahLst/>
          <a:cxnLst/>
          <a:rect l="0" t="0" r="0" b="0"/>
          <a:pathLst>
            <a:path>
              <a:moveTo>
                <a:pt x="45720" y="0"/>
              </a:moveTo>
              <a:lnTo>
                <a:pt x="45720" y="418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84F0E-79AA-4CD0-AE8C-D271C937481E}">
      <dsp:nvSpPr>
        <dsp:cNvPr id="0" name=""/>
        <dsp:cNvSpPr/>
      </dsp:nvSpPr>
      <dsp:spPr>
        <a:xfrm>
          <a:off x="2567806" y="1466631"/>
          <a:ext cx="1569987" cy="10466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نوع صورتحساب</a:t>
          </a:r>
          <a:endParaRPr lang="fa-IR" sz="1800" kern="1200" dirty="0">
            <a:cs typeface="B Titr" panose="00000700000000000000" pitchFamily="2" charset="-78"/>
          </a:endParaRPr>
        </a:p>
      </dsp:txBody>
      <dsp:txXfrm>
        <a:off x="2598462" y="1497287"/>
        <a:ext cx="1508675" cy="985346"/>
      </dsp:txXfrm>
    </dsp:sp>
    <dsp:sp modelId="{CBC62259-C669-4A46-B4A3-FD018A063217}">
      <dsp:nvSpPr>
        <dsp:cNvPr id="0" name=""/>
        <dsp:cNvSpPr/>
      </dsp:nvSpPr>
      <dsp:spPr>
        <a:xfrm>
          <a:off x="3352800" y="1047968"/>
          <a:ext cx="2040984" cy="418663"/>
        </a:xfrm>
        <a:custGeom>
          <a:avLst/>
          <a:gdLst/>
          <a:ahLst/>
          <a:cxnLst/>
          <a:rect l="0" t="0" r="0" b="0"/>
          <a:pathLst>
            <a:path>
              <a:moveTo>
                <a:pt x="0" y="0"/>
              </a:moveTo>
              <a:lnTo>
                <a:pt x="0" y="209331"/>
              </a:lnTo>
              <a:lnTo>
                <a:pt x="2040984" y="209331"/>
              </a:lnTo>
              <a:lnTo>
                <a:pt x="2040984" y="418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641618-0C95-4113-8AA3-7AFD644D570C}">
      <dsp:nvSpPr>
        <dsp:cNvPr id="0" name=""/>
        <dsp:cNvSpPr/>
      </dsp:nvSpPr>
      <dsp:spPr>
        <a:xfrm>
          <a:off x="4608790" y="1466631"/>
          <a:ext cx="1569987" cy="10466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نوع خریدار</a:t>
          </a:r>
          <a:endParaRPr lang="fa-IR" sz="1800" kern="1200" dirty="0">
            <a:cs typeface="B Titr" panose="00000700000000000000" pitchFamily="2" charset="-78"/>
          </a:endParaRPr>
        </a:p>
      </dsp:txBody>
      <dsp:txXfrm>
        <a:off x="4639446" y="1497287"/>
        <a:ext cx="1508675" cy="985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BF0A4-EB79-49C8-85C4-8C471292D193}">
      <dsp:nvSpPr>
        <dsp:cNvPr id="0" name=""/>
        <dsp:cNvSpPr/>
      </dsp:nvSpPr>
      <dsp:spPr>
        <a:xfrm>
          <a:off x="0" y="228599"/>
          <a:ext cx="9027578" cy="513502"/>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u="sng" kern="1200" dirty="0" smtClean="0">
              <a:solidFill>
                <a:srgbClr val="C00000"/>
              </a:solidFill>
              <a:cs typeface="B Titr" panose="00000700000000000000" pitchFamily="2" charset="-78"/>
            </a:rPr>
            <a:t>حداقل  مشخصات </a:t>
          </a:r>
        </a:p>
        <a:p>
          <a:pPr lvl="0" algn="ctr" defTabSz="533400" rtl="1">
            <a:lnSpc>
              <a:spcPct val="90000"/>
            </a:lnSpc>
            <a:spcBef>
              <a:spcPct val="0"/>
            </a:spcBef>
            <a:spcAft>
              <a:spcPct val="35000"/>
            </a:spcAft>
          </a:pPr>
          <a:r>
            <a:rPr lang="fa-IR" sz="1100" kern="1200" dirty="0" smtClean="0">
              <a:solidFill>
                <a:schemeClr val="tx2">
                  <a:lumMod val="75000"/>
                </a:schemeClr>
              </a:solidFill>
              <a:cs typeface="B Titr" panose="00000700000000000000" pitchFamily="2" charset="-78"/>
            </a:rPr>
            <a:t>پایانه فروشگاهی مناسب مودی</a:t>
          </a:r>
          <a:endParaRPr lang="en-US" sz="1100" kern="1200" dirty="0">
            <a:solidFill>
              <a:schemeClr val="tx2">
                <a:lumMod val="75000"/>
              </a:schemeClr>
            </a:solidFill>
            <a:cs typeface="B Titr" panose="00000700000000000000" pitchFamily="2" charset="-78"/>
          </a:endParaRPr>
        </a:p>
      </dsp:txBody>
      <dsp:txXfrm>
        <a:off x="0" y="228599"/>
        <a:ext cx="2708273" cy="513502"/>
      </dsp:txXfrm>
    </dsp:sp>
    <dsp:sp modelId="{73216554-9F5B-423E-87BA-6C280A8AA770}">
      <dsp:nvSpPr>
        <dsp:cNvPr id="0" name=""/>
        <dsp:cNvSpPr/>
      </dsp:nvSpPr>
      <dsp:spPr>
        <a:xfrm>
          <a:off x="0" y="4111783"/>
          <a:ext cx="9027578" cy="824127"/>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8232" tIns="78232" rIns="78232" bIns="78232" numCol="1" spcCol="1270" anchor="ctr" anchorCtr="0">
          <a:noAutofit/>
        </a:bodyPr>
        <a:lstStyle/>
        <a:p>
          <a:pPr lvl="0" algn="ctr" defTabSz="466725" rtl="1">
            <a:lnSpc>
              <a:spcPct val="90000"/>
            </a:lnSpc>
            <a:spcBef>
              <a:spcPct val="0"/>
            </a:spcBef>
            <a:spcAft>
              <a:spcPct val="35000"/>
            </a:spcAft>
          </a:pPr>
          <a:r>
            <a:rPr lang="fa-IR" sz="1050" u="sng" kern="1200" dirty="0" smtClean="0">
              <a:solidFill>
                <a:srgbClr val="C00000"/>
              </a:solidFill>
              <a:cs typeface="B Titr" panose="00000700000000000000" pitchFamily="2" charset="-78"/>
            </a:rPr>
            <a:t>حداقل مشخصات پیشنهادی</a:t>
          </a:r>
          <a:r>
            <a:rPr lang="fa-IR" sz="1050" u="none" kern="1200" dirty="0" smtClean="0">
              <a:solidFill>
                <a:srgbClr val="C00000"/>
              </a:solidFill>
              <a:cs typeface="B Titr" panose="00000700000000000000" pitchFamily="2" charset="-78"/>
            </a:rPr>
            <a:t> </a:t>
          </a:r>
          <a:r>
            <a:rPr lang="fa-IR" sz="1050" kern="1200" dirty="0" smtClean="0">
              <a:solidFill>
                <a:srgbClr val="0070C0"/>
              </a:solidFill>
              <a:cs typeface="B Titr" panose="00000700000000000000" pitchFamily="2" charset="-78"/>
            </a:rPr>
            <a:t>جهت</a:t>
          </a:r>
        </a:p>
        <a:p>
          <a:pPr lvl="0" algn="ctr" defTabSz="466725" rtl="1">
            <a:lnSpc>
              <a:spcPct val="90000"/>
            </a:lnSpc>
            <a:spcBef>
              <a:spcPct val="0"/>
            </a:spcBef>
            <a:spcAft>
              <a:spcPct val="35000"/>
            </a:spcAft>
          </a:pPr>
          <a:r>
            <a:rPr lang="fa-IR" sz="1050" kern="1200" dirty="0" smtClean="0">
              <a:solidFill>
                <a:srgbClr val="0070C0"/>
              </a:solidFill>
              <a:cs typeface="B Titr" panose="00000700000000000000" pitchFamily="2" charset="-78"/>
            </a:rPr>
            <a:t>پایانه فروشگاهی  مناسب مودی</a:t>
          </a:r>
          <a:endParaRPr lang="en-US" sz="1050" kern="1200" dirty="0">
            <a:solidFill>
              <a:srgbClr val="0070C0"/>
            </a:solidFill>
            <a:cs typeface="B Titr" panose="00000700000000000000" pitchFamily="2" charset="-78"/>
          </a:endParaRPr>
        </a:p>
      </dsp:txBody>
      <dsp:txXfrm>
        <a:off x="0" y="4111783"/>
        <a:ext cx="2708273" cy="824127"/>
      </dsp:txXfrm>
    </dsp:sp>
    <dsp:sp modelId="{4364AB28-8D97-4AF8-9E15-5FC3A029316C}">
      <dsp:nvSpPr>
        <dsp:cNvPr id="0" name=""/>
        <dsp:cNvSpPr/>
      </dsp:nvSpPr>
      <dsp:spPr>
        <a:xfrm>
          <a:off x="0" y="2071145"/>
          <a:ext cx="9027578" cy="744048"/>
        </a:xfrm>
        <a:prstGeom prst="roundRect">
          <a:avLst>
            <a:gd name="adj" fmla="val 10000"/>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1120" tIns="71120" rIns="71120" bIns="71120" numCol="1" spcCol="1270" anchor="ctr" anchorCtr="0">
          <a:noAutofit/>
        </a:bodyPr>
        <a:lstStyle/>
        <a:p>
          <a:pPr lvl="0" algn="ctr" defTabSz="444500" rtl="1">
            <a:lnSpc>
              <a:spcPct val="90000"/>
            </a:lnSpc>
            <a:spcBef>
              <a:spcPct val="0"/>
            </a:spcBef>
            <a:spcAft>
              <a:spcPct val="35000"/>
            </a:spcAft>
          </a:pPr>
          <a:r>
            <a:rPr lang="fa-IR" sz="1000" kern="1200" dirty="0" smtClean="0">
              <a:solidFill>
                <a:schemeClr val="accent3">
                  <a:lumMod val="50000"/>
                </a:schemeClr>
              </a:solidFill>
              <a:cs typeface="B Titr" panose="00000700000000000000" pitchFamily="2" charset="-78"/>
            </a:rPr>
            <a:t>سوال دوم: ماهیت و نوع</a:t>
          </a:r>
        </a:p>
        <a:p>
          <a:pPr lvl="0" algn="ctr" defTabSz="444500" rtl="1">
            <a:lnSpc>
              <a:spcPct val="90000"/>
            </a:lnSpc>
            <a:spcBef>
              <a:spcPct val="0"/>
            </a:spcBef>
            <a:spcAft>
              <a:spcPct val="35000"/>
            </a:spcAft>
          </a:pPr>
          <a:r>
            <a:rPr lang="fa-IR" sz="1000" kern="1200" dirty="0" smtClean="0">
              <a:solidFill>
                <a:schemeClr val="accent3">
                  <a:lumMod val="50000"/>
                </a:schemeClr>
              </a:solidFill>
              <a:cs typeface="B Titr" panose="00000700000000000000" pitchFamily="2" charset="-78"/>
            </a:rPr>
            <a:t>کالا و خدمات ارائه شده چیست؟</a:t>
          </a:r>
          <a:endParaRPr lang="en-US" sz="1000" kern="1200" dirty="0">
            <a:solidFill>
              <a:schemeClr val="accent3">
                <a:lumMod val="50000"/>
              </a:schemeClr>
            </a:solidFill>
            <a:cs typeface="B Nazanin" panose="00000400000000000000" pitchFamily="2" charset="-78"/>
          </a:endParaRPr>
        </a:p>
      </dsp:txBody>
      <dsp:txXfrm>
        <a:off x="0" y="2071145"/>
        <a:ext cx="2708273" cy="744048"/>
      </dsp:txXfrm>
    </dsp:sp>
    <dsp:sp modelId="{8EFC3E6A-0563-4EDD-A003-2E8B404EF538}">
      <dsp:nvSpPr>
        <dsp:cNvPr id="0" name=""/>
        <dsp:cNvSpPr/>
      </dsp:nvSpPr>
      <dsp:spPr>
        <a:xfrm>
          <a:off x="0" y="962509"/>
          <a:ext cx="9027578" cy="669043"/>
        </a:xfrm>
        <a:prstGeom prst="roundRect">
          <a:avLst>
            <a:gd name="adj" fmla="val 10000"/>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8232" tIns="78232" rIns="78232" bIns="78232" numCol="1" spcCol="1270" anchor="ctr" anchorCtr="0">
          <a:noAutofit/>
        </a:bodyPr>
        <a:lstStyle/>
        <a:p>
          <a:pPr lvl="0" algn="ctr" defTabSz="466725" rtl="1">
            <a:lnSpc>
              <a:spcPct val="90000"/>
            </a:lnSpc>
            <a:spcBef>
              <a:spcPct val="0"/>
            </a:spcBef>
            <a:spcAft>
              <a:spcPct val="35000"/>
            </a:spcAft>
          </a:pPr>
          <a:r>
            <a:rPr lang="fa-IR" sz="1050" kern="1200" dirty="0" smtClean="0">
              <a:solidFill>
                <a:srgbClr val="C00000"/>
              </a:solidFill>
              <a:cs typeface="B Titr" panose="00000700000000000000" pitchFamily="2" charset="-78"/>
            </a:rPr>
            <a:t>سوال اول: ماهیت و نوع</a:t>
          </a:r>
        </a:p>
        <a:p>
          <a:pPr lvl="0" algn="ctr" defTabSz="466725" rtl="1">
            <a:lnSpc>
              <a:spcPct val="90000"/>
            </a:lnSpc>
            <a:spcBef>
              <a:spcPct val="0"/>
            </a:spcBef>
            <a:spcAft>
              <a:spcPct val="35000"/>
            </a:spcAft>
          </a:pPr>
          <a:r>
            <a:rPr lang="fa-IR" sz="1050" kern="1200" dirty="0" smtClean="0">
              <a:solidFill>
                <a:srgbClr val="C00000"/>
              </a:solidFill>
              <a:cs typeface="B Titr" panose="00000700000000000000" pitchFamily="2" charset="-78"/>
            </a:rPr>
            <a:t> خریدارهای کسب و کار چیست؟</a:t>
          </a:r>
          <a:endParaRPr lang="en-US" sz="1050" kern="1200" dirty="0">
            <a:solidFill>
              <a:srgbClr val="C00000"/>
            </a:solidFill>
            <a:cs typeface="B Titr" panose="00000700000000000000" pitchFamily="2" charset="-78"/>
          </a:endParaRPr>
        </a:p>
      </dsp:txBody>
      <dsp:txXfrm>
        <a:off x="0" y="962509"/>
        <a:ext cx="2708273" cy="669043"/>
      </dsp:txXfrm>
    </dsp:sp>
    <dsp:sp modelId="{AF44E377-9298-4746-AABF-34552E4F5712}">
      <dsp:nvSpPr>
        <dsp:cNvPr id="0" name=""/>
        <dsp:cNvSpPr/>
      </dsp:nvSpPr>
      <dsp:spPr>
        <a:xfrm>
          <a:off x="0" y="2884148"/>
          <a:ext cx="9027578" cy="712139"/>
        </a:xfrm>
        <a:prstGeom prst="roundRect">
          <a:avLst>
            <a:gd name="adj" fmla="val 10000"/>
          </a:avLst>
        </a:prstGeom>
        <a:solidFill>
          <a:schemeClr val="accent4">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8232" tIns="78232" rIns="78232" bIns="78232" numCol="1" spcCol="1270" anchor="ctr" anchorCtr="0">
          <a:noAutofit/>
        </a:bodyPr>
        <a:lstStyle/>
        <a:p>
          <a:pPr lvl="0" algn="ctr" defTabSz="466725" rtl="1">
            <a:lnSpc>
              <a:spcPct val="90000"/>
            </a:lnSpc>
            <a:spcBef>
              <a:spcPct val="0"/>
            </a:spcBef>
            <a:spcAft>
              <a:spcPct val="35000"/>
            </a:spcAft>
          </a:pPr>
          <a:r>
            <a:rPr lang="fa-IR" sz="1050" kern="1200" dirty="0" smtClean="0">
              <a:solidFill>
                <a:srgbClr val="7030A0"/>
              </a:solidFill>
              <a:cs typeface="B Titr" panose="00000700000000000000" pitchFamily="2" charset="-78"/>
            </a:rPr>
            <a:t>سوال سوم: ماهیت و نوع </a:t>
          </a:r>
        </a:p>
        <a:p>
          <a:pPr lvl="0" algn="ctr" defTabSz="466725" rtl="1">
            <a:lnSpc>
              <a:spcPct val="90000"/>
            </a:lnSpc>
            <a:spcBef>
              <a:spcPct val="0"/>
            </a:spcBef>
            <a:spcAft>
              <a:spcPct val="35000"/>
            </a:spcAft>
          </a:pPr>
          <a:r>
            <a:rPr lang="fa-IR" sz="1050" kern="1200" dirty="0" smtClean="0">
              <a:solidFill>
                <a:srgbClr val="7030A0"/>
              </a:solidFill>
              <a:cs typeface="B Titr" panose="00000700000000000000" pitchFamily="2" charset="-78"/>
            </a:rPr>
            <a:t>صورتحساب صادر شده چیست؟</a:t>
          </a:r>
          <a:endParaRPr lang="en-US" sz="1050" kern="1200" dirty="0">
            <a:solidFill>
              <a:srgbClr val="7030A0"/>
            </a:solidFill>
            <a:cs typeface="B Titr" panose="00000700000000000000" pitchFamily="2" charset="-78"/>
          </a:endParaRPr>
        </a:p>
      </dsp:txBody>
      <dsp:txXfrm>
        <a:off x="0" y="2884148"/>
        <a:ext cx="2708273" cy="712139"/>
      </dsp:txXfrm>
    </dsp:sp>
    <dsp:sp modelId="{A7D9F0BC-E84D-4F0C-B7B2-065EFC7AF11C}">
      <dsp:nvSpPr>
        <dsp:cNvPr id="0" name=""/>
        <dsp:cNvSpPr/>
      </dsp:nvSpPr>
      <dsp:spPr>
        <a:xfrm>
          <a:off x="4522185" y="246277"/>
          <a:ext cx="3190247" cy="37299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kern="1200" dirty="0" smtClean="0">
              <a:cs typeface="B Titr" panose="00000700000000000000" pitchFamily="2" charset="-78"/>
            </a:rPr>
            <a:t>چه پایانه فروشگاهی مناسب کسب و کار ما است؟</a:t>
          </a:r>
          <a:endParaRPr lang="en-US" sz="1100" kern="1200" dirty="0">
            <a:cs typeface="B Titr" panose="00000700000000000000" pitchFamily="2" charset="-78"/>
          </a:endParaRPr>
        </a:p>
      </dsp:txBody>
      <dsp:txXfrm>
        <a:off x="4533110" y="257202"/>
        <a:ext cx="3168397" cy="351143"/>
      </dsp:txXfrm>
    </dsp:sp>
    <dsp:sp modelId="{5E8D626A-B559-4F9B-A0AE-02E362FBF6CB}">
      <dsp:nvSpPr>
        <dsp:cNvPr id="0" name=""/>
        <dsp:cNvSpPr/>
      </dsp:nvSpPr>
      <dsp:spPr>
        <a:xfrm>
          <a:off x="4355658" y="619271"/>
          <a:ext cx="1761650" cy="413288"/>
        </a:xfrm>
        <a:custGeom>
          <a:avLst/>
          <a:gdLst/>
          <a:ahLst/>
          <a:cxnLst/>
          <a:rect l="0" t="0" r="0" b="0"/>
          <a:pathLst>
            <a:path>
              <a:moveTo>
                <a:pt x="1761650" y="0"/>
              </a:moveTo>
              <a:lnTo>
                <a:pt x="1761650" y="206644"/>
              </a:lnTo>
              <a:lnTo>
                <a:pt x="0" y="206644"/>
              </a:lnTo>
              <a:lnTo>
                <a:pt x="0" y="4132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958F9-39C2-4B36-99CB-62B1BACE5F67}">
      <dsp:nvSpPr>
        <dsp:cNvPr id="0" name=""/>
        <dsp:cNvSpPr/>
      </dsp:nvSpPr>
      <dsp:spPr>
        <a:xfrm>
          <a:off x="3283591" y="1032560"/>
          <a:ext cx="2144134" cy="47842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50000"/>
            </a:lnSpc>
            <a:spcBef>
              <a:spcPct val="0"/>
            </a:spcBef>
            <a:spcAft>
              <a:spcPct val="35000"/>
            </a:spcAft>
          </a:pPr>
          <a:r>
            <a:rPr lang="en-US" sz="1200" b="1" kern="1200" dirty="0" smtClean="0">
              <a:cs typeface="B Nazanin" panose="00000400000000000000" pitchFamily="2" charset="-78"/>
            </a:rPr>
            <a:t>B2C</a:t>
          </a:r>
          <a:r>
            <a:rPr lang="fa-IR" sz="1200" b="1" kern="1200" dirty="0" smtClean="0">
              <a:cs typeface="B Nazanin" panose="00000400000000000000" pitchFamily="2" charset="-78"/>
            </a:rPr>
            <a:t> </a:t>
          </a:r>
        </a:p>
        <a:p>
          <a:pPr lvl="0" algn="ctr" defTabSz="533400" rtl="1">
            <a:lnSpc>
              <a:spcPct val="50000"/>
            </a:lnSpc>
            <a:spcBef>
              <a:spcPct val="0"/>
            </a:spcBef>
            <a:spcAft>
              <a:spcPct val="35000"/>
            </a:spcAft>
          </a:pPr>
          <a:r>
            <a:rPr lang="fa-IR" sz="1100" b="1" kern="1200" dirty="0" smtClean="0">
              <a:cs typeface="B Nazanin" panose="00000400000000000000" pitchFamily="2" charset="-78"/>
            </a:rPr>
            <a:t>مصرف کننده نهایی</a:t>
          </a:r>
          <a:endParaRPr lang="en-US" sz="1100" b="1" kern="1200" dirty="0">
            <a:cs typeface="B Nazanin" panose="00000400000000000000" pitchFamily="2" charset="-78"/>
          </a:endParaRPr>
        </a:p>
      </dsp:txBody>
      <dsp:txXfrm>
        <a:off x="3297604" y="1046573"/>
        <a:ext cx="2116108" cy="450399"/>
      </dsp:txXfrm>
    </dsp:sp>
    <dsp:sp modelId="{4990615F-6DC0-4930-97AE-8DFF66C86441}">
      <dsp:nvSpPr>
        <dsp:cNvPr id="0" name=""/>
        <dsp:cNvSpPr/>
      </dsp:nvSpPr>
      <dsp:spPr>
        <a:xfrm>
          <a:off x="3561593" y="1510985"/>
          <a:ext cx="794065" cy="622613"/>
        </a:xfrm>
        <a:custGeom>
          <a:avLst/>
          <a:gdLst/>
          <a:ahLst/>
          <a:cxnLst/>
          <a:rect l="0" t="0" r="0" b="0"/>
          <a:pathLst>
            <a:path>
              <a:moveTo>
                <a:pt x="794065" y="0"/>
              </a:moveTo>
              <a:lnTo>
                <a:pt x="794065" y="311306"/>
              </a:lnTo>
              <a:lnTo>
                <a:pt x="0" y="311306"/>
              </a:lnTo>
              <a:lnTo>
                <a:pt x="0" y="6226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03588-B51B-4B46-877B-007D7A88E428}">
      <dsp:nvSpPr>
        <dsp:cNvPr id="0" name=""/>
        <dsp:cNvSpPr/>
      </dsp:nvSpPr>
      <dsp:spPr>
        <a:xfrm>
          <a:off x="2743199" y="2133599"/>
          <a:ext cx="1636788" cy="613967"/>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anose="00000400000000000000" pitchFamily="2" charset="-78"/>
            </a:rPr>
            <a:t>کالا یا خدمت تک نرخی در قانون مالیات بر ارزش افزوده</a:t>
          </a:r>
          <a:endParaRPr lang="en-US" sz="1200" b="1" kern="1200" dirty="0">
            <a:cs typeface="B Nazanin" panose="00000400000000000000" pitchFamily="2" charset="-78"/>
          </a:endParaRPr>
        </a:p>
      </dsp:txBody>
      <dsp:txXfrm>
        <a:off x="2761181" y="2151581"/>
        <a:ext cx="1600824" cy="578003"/>
      </dsp:txXfrm>
    </dsp:sp>
    <dsp:sp modelId="{113BB0D2-585D-490F-850F-6981FB38501B}">
      <dsp:nvSpPr>
        <dsp:cNvPr id="0" name=""/>
        <dsp:cNvSpPr/>
      </dsp:nvSpPr>
      <dsp:spPr>
        <a:xfrm>
          <a:off x="3487585" y="2747566"/>
          <a:ext cx="91440" cy="148034"/>
        </a:xfrm>
        <a:custGeom>
          <a:avLst/>
          <a:gdLst/>
          <a:ahLst/>
          <a:cxnLst/>
          <a:rect l="0" t="0" r="0" b="0"/>
          <a:pathLst>
            <a:path>
              <a:moveTo>
                <a:pt x="74007" y="0"/>
              </a:moveTo>
              <a:lnTo>
                <a:pt x="74007" y="74017"/>
              </a:lnTo>
              <a:lnTo>
                <a:pt x="45720" y="74017"/>
              </a:lnTo>
              <a:lnTo>
                <a:pt x="45720" y="14803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E8736-0589-4D2B-A9AD-3125ED1AE130}">
      <dsp:nvSpPr>
        <dsp:cNvPr id="0" name=""/>
        <dsp:cNvSpPr/>
      </dsp:nvSpPr>
      <dsp:spPr>
        <a:xfrm>
          <a:off x="2667001" y="2895601"/>
          <a:ext cx="1732608" cy="61477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B Titr" panose="00000700000000000000" pitchFamily="2" charset="-78"/>
            </a:rPr>
            <a:t>صورتحساب</a:t>
          </a:r>
        </a:p>
        <a:p>
          <a:pPr lvl="0" algn="ctr" defTabSz="466725" rtl="1">
            <a:lnSpc>
              <a:spcPct val="90000"/>
            </a:lnSpc>
            <a:spcBef>
              <a:spcPct val="0"/>
            </a:spcBef>
            <a:spcAft>
              <a:spcPct val="35000"/>
            </a:spcAft>
          </a:pPr>
          <a:r>
            <a:rPr lang="fa-IR" sz="1050" b="1" kern="1200" dirty="0" smtClean="0">
              <a:cs typeface="B Titr" panose="00000700000000000000" pitchFamily="2" charset="-78"/>
            </a:rPr>
            <a:t>نوع سوم</a:t>
          </a:r>
          <a:endParaRPr lang="en-US" sz="1050" b="1" kern="1200" dirty="0">
            <a:cs typeface="B Titr" panose="00000700000000000000" pitchFamily="2" charset="-78"/>
          </a:endParaRPr>
        </a:p>
      </dsp:txBody>
      <dsp:txXfrm>
        <a:off x="2685007" y="2913607"/>
        <a:ext cx="1696596" cy="578759"/>
      </dsp:txXfrm>
    </dsp:sp>
    <dsp:sp modelId="{E515F327-CBC8-47C9-8ED5-7AFD87C6683C}">
      <dsp:nvSpPr>
        <dsp:cNvPr id="0" name=""/>
        <dsp:cNvSpPr/>
      </dsp:nvSpPr>
      <dsp:spPr>
        <a:xfrm>
          <a:off x="3397855" y="3510372"/>
          <a:ext cx="91440" cy="833026"/>
        </a:xfrm>
        <a:custGeom>
          <a:avLst/>
          <a:gdLst/>
          <a:ahLst/>
          <a:cxnLst/>
          <a:rect l="0" t="0" r="0" b="0"/>
          <a:pathLst>
            <a:path>
              <a:moveTo>
                <a:pt x="135450" y="0"/>
              </a:moveTo>
              <a:lnTo>
                <a:pt x="135450" y="416513"/>
              </a:lnTo>
              <a:lnTo>
                <a:pt x="45720" y="416513"/>
              </a:lnTo>
              <a:lnTo>
                <a:pt x="45720" y="8330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7E7840-C836-4553-9BD5-7C68F7FA51A8}">
      <dsp:nvSpPr>
        <dsp:cNvPr id="0" name=""/>
        <dsp:cNvSpPr/>
      </dsp:nvSpPr>
      <dsp:spPr>
        <a:xfrm>
          <a:off x="2743200" y="4343398"/>
          <a:ext cx="1400749" cy="564626"/>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B Nazanin" panose="00000400000000000000" pitchFamily="2" charset="-78"/>
            </a:rPr>
            <a:t>دستگاه پوز معمولی</a:t>
          </a:r>
        </a:p>
        <a:p>
          <a:pPr lvl="0" algn="ctr" defTabSz="466725" rtl="1">
            <a:lnSpc>
              <a:spcPct val="90000"/>
            </a:lnSpc>
            <a:spcBef>
              <a:spcPct val="0"/>
            </a:spcBef>
            <a:spcAft>
              <a:spcPct val="35000"/>
            </a:spcAft>
          </a:pPr>
          <a:r>
            <a:rPr lang="en-US" sz="1050" b="1" kern="1200" dirty="0" smtClean="0">
              <a:cs typeface="B Nazanin" panose="00000400000000000000" pitchFamily="2" charset="-78"/>
            </a:rPr>
            <a:t>(POS)</a:t>
          </a:r>
          <a:endParaRPr lang="en-US" sz="1050" b="1" kern="1200" dirty="0">
            <a:cs typeface="B Nazanin" panose="00000400000000000000" pitchFamily="2" charset="-78"/>
          </a:endParaRPr>
        </a:p>
      </dsp:txBody>
      <dsp:txXfrm>
        <a:off x="2759737" y="4359935"/>
        <a:ext cx="1367675" cy="531552"/>
      </dsp:txXfrm>
    </dsp:sp>
    <dsp:sp modelId="{B21469ED-98FD-40EB-A75C-B3E5E16A8697}">
      <dsp:nvSpPr>
        <dsp:cNvPr id="0" name=""/>
        <dsp:cNvSpPr/>
      </dsp:nvSpPr>
      <dsp:spPr>
        <a:xfrm>
          <a:off x="4355658" y="1510985"/>
          <a:ext cx="1101760" cy="622613"/>
        </a:xfrm>
        <a:custGeom>
          <a:avLst/>
          <a:gdLst/>
          <a:ahLst/>
          <a:cxnLst/>
          <a:rect l="0" t="0" r="0" b="0"/>
          <a:pathLst>
            <a:path>
              <a:moveTo>
                <a:pt x="0" y="0"/>
              </a:moveTo>
              <a:lnTo>
                <a:pt x="0" y="311306"/>
              </a:lnTo>
              <a:lnTo>
                <a:pt x="1101760" y="311306"/>
              </a:lnTo>
              <a:lnTo>
                <a:pt x="1101760" y="6226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46A46-BBAA-4C43-A925-878278C346EB}">
      <dsp:nvSpPr>
        <dsp:cNvPr id="0" name=""/>
        <dsp:cNvSpPr/>
      </dsp:nvSpPr>
      <dsp:spPr>
        <a:xfrm>
          <a:off x="4648201" y="2133599"/>
          <a:ext cx="1618434" cy="605234"/>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anose="00000400000000000000" pitchFamily="2" charset="-78"/>
            </a:rPr>
            <a:t>کالا یا خدمت چند نرخی در قانون مالیات بر ارزش افزوده</a:t>
          </a:r>
          <a:endParaRPr lang="en-US" sz="1200" b="1" kern="1200" dirty="0">
            <a:cs typeface="B Nazanin" panose="00000400000000000000" pitchFamily="2" charset="-78"/>
          </a:endParaRPr>
        </a:p>
      </dsp:txBody>
      <dsp:txXfrm>
        <a:off x="4665928" y="2151326"/>
        <a:ext cx="1582980" cy="569780"/>
      </dsp:txXfrm>
    </dsp:sp>
    <dsp:sp modelId="{ACCC9AEC-64DA-416E-B217-6918EAF7D63B}">
      <dsp:nvSpPr>
        <dsp:cNvPr id="0" name=""/>
        <dsp:cNvSpPr/>
      </dsp:nvSpPr>
      <dsp:spPr>
        <a:xfrm>
          <a:off x="5411698" y="2738834"/>
          <a:ext cx="91440" cy="156766"/>
        </a:xfrm>
        <a:custGeom>
          <a:avLst/>
          <a:gdLst/>
          <a:ahLst/>
          <a:cxnLst/>
          <a:rect l="0" t="0" r="0" b="0"/>
          <a:pathLst>
            <a:path>
              <a:moveTo>
                <a:pt x="45720" y="0"/>
              </a:moveTo>
              <a:lnTo>
                <a:pt x="45720" y="78383"/>
              </a:lnTo>
              <a:lnTo>
                <a:pt x="102805" y="78383"/>
              </a:lnTo>
              <a:lnTo>
                <a:pt x="102805" y="15676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C4228A-8468-4751-9B57-AB826B494DBD}">
      <dsp:nvSpPr>
        <dsp:cNvPr id="0" name=""/>
        <dsp:cNvSpPr/>
      </dsp:nvSpPr>
      <dsp:spPr>
        <a:xfrm>
          <a:off x="4648199" y="2895601"/>
          <a:ext cx="1732608" cy="61477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B Titr" panose="00000700000000000000" pitchFamily="2" charset="-78"/>
            </a:rPr>
            <a:t>صورتحساب</a:t>
          </a:r>
        </a:p>
        <a:p>
          <a:pPr lvl="0" algn="ctr" defTabSz="466725" rtl="1">
            <a:lnSpc>
              <a:spcPct val="90000"/>
            </a:lnSpc>
            <a:spcBef>
              <a:spcPct val="0"/>
            </a:spcBef>
            <a:spcAft>
              <a:spcPct val="35000"/>
            </a:spcAft>
          </a:pPr>
          <a:r>
            <a:rPr lang="fa-IR" sz="1050" b="1" kern="1200" dirty="0" smtClean="0">
              <a:cs typeface="B Titr" panose="00000700000000000000" pitchFamily="2" charset="-78"/>
            </a:rPr>
            <a:t>نوع دوم</a:t>
          </a:r>
          <a:endParaRPr lang="en-US" sz="1050" b="1" kern="1200" dirty="0">
            <a:cs typeface="B Titr" panose="00000700000000000000" pitchFamily="2" charset="-78"/>
          </a:endParaRPr>
        </a:p>
      </dsp:txBody>
      <dsp:txXfrm>
        <a:off x="4666205" y="2913607"/>
        <a:ext cx="1696596" cy="578759"/>
      </dsp:txXfrm>
    </dsp:sp>
    <dsp:sp modelId="{0D67AC23-11C6-4D44-AFC0-F8C1C06CA412}">
      <dsp:nvSpPr>
        <dsp:cNvPr id="0" name=""/>
        <dsp:cNvSpPr/>
      </dsp:nvSpPr>
      <dsp:spPr>
        <a:xfrm>
          <a:off x="5288385" y="3510372"/>
          <a:ext cx="226118" cy="833026"/>
        </a:xfrm>
        <a:custGeom>
          <a:avLst/>
          <a:gdLst/>
          <a:ahLst/>
          <a:cxnLst/>
          <a:rect l="0" t="0" r="0" b="0"/>
          <a:pathLst>
            <a:path>
              <a:moveTo>
                <a:pt x="226118" y="0"/>
              </a:moveTo>
              <a:lnTo>
                <a:pt x="226118" y="416513"/>
              </a:lnTo>
              <a:lnTo>
                <a:pt x="0" y="416513"/>
              </a:lnTo>
              <a:lnTo>
                <a:pt x="0" y="83302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FC415-A445-4ACB-A7CD-17E218AF3170}">
      <dsp:nvSpPr>
        <dsp:cNvPr id="0" name=""/>
        <dsp:cNvSpPr/>
      </dsp:nvSpPr>
      <dsp:spPr>
        <a:xfrm>
          <a:off x="4628866" y="4343398"/>
          <a:ext cx="1319037" cy="629851"/>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B Nazanin" panose="00000400000000000000" pitchFamily="2" charset="-78"/>
            </a:rPr>
            <a:t>فعلا دستگاه پوز اندرویدی</a:t>
          </a:r>
        </a:p>
        <a:p>
          <a:pPr lvl="0" algn="ctr" defTabSz="466725" rtl="1">
            <a:lnSpc>
              <a:spcPct val="90000"/>
            </a:lnSpc>
            <a:spcBef>
              <a:spcPct val="0"/>
            </a:spcBef>
            <a:spcAft>
              <a:spcPct val="35000"/>
            </a:spcAft>
          </a:pPr>
          <a:r>
            <a:rPr lang="en-US" sz="1050" b="1" kern="1200" dirty="0" smtClean="0">
              <a:cs typeface="B Nazanin" panose="00000400000000000000" pitchFamily="2" charset="-78"/>
            </a:rPr>
            <a:t>(Android POS)</a:t>
          </a:r>
          <a:endParaRPr lang="en-US" sz="1050" b="1" kern="1200" dirty="0">
            <a:cs typeface="B Nazanin" panose="00000400000000000000" pitchFamily="2" charset="-78"/>
          </a:endParaRPr>
        </a:p>
      </dsp:txBody>
      <dsp:txXfrm>
        <a:off x="4647314" y="4361846"/>
        <a:ext cx="1282141" cy="592955"/>
      </dsp:txXfrm>
    </dsp:sp>
    <dsp:sp modelId="{8B730155-79BF-420B-8B26-2D40888945BF}">
      <dsp:nvSpPr>
        <dsp:cNvPr id="0" name=""/>
        <dsp:cNvSpPr/>
      </dsp:nvSpPr>
      <dsp:spPr>
        <a:xfrm>
          <a:off x="6117309" y="619271"/>
          <a:ext cx="1273919" cy="413288"/>
        </a:xfrm>
        <a:custGeom>
          <a:avLst/>
          <a:gdLst/>
          <a:ahLst/>
          <a:cxnLst/>
          <a:rect l="0" t="0" r="0" b="0"/>
          <a:pathLst>
            <a:path>
              <a:moveTo>
                <a:pt x="0" y="0"/>
              </a:moveTo>
              <a:lnTo>
                <a:pt x="0" y="206644"/>
              </a:lnTo>
              <a:lnTo>
                <a:pt x="1273919" y="206644"/>
              </a:lnTo>
              <a:lnTo>
                <a:pt x="1273919" y="41328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10C45-799D-4137-88EC-10627AA2578A}">
      <dsp:nvSpPr>
        <dsp:cNvPr id="0" name=""/>
        <dsp:cNvSpPr/>
      </dsp:nvSpPr>
      <dsp:spPr>
        <a:xfrm>
          <a:off x="6017483" y="1032560"/>
          <a:ext cx="2747490" cy="47842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50000"/>
            </a:lnSpc>
            <a:spcBef>
              <a:spcPct val="0"/>
            </a:spcBef>
            <a:spcAft>
              <a:spcPct val="35000"/>
            </a:spcAft>
          </a:pPr>
          <a:r>
            <a:rPr lang="en-US" sz="1200" b="1" kern="1200" dirty="0" smtClean="0">
              <a:cs typeface="B Nazanin" panose="00000400000000000000" pitchFamily="2" charset="-78"/>
            </a:rPr>
            <a:t>B2B</a:t>
          </a:r>
          <a:endParaRPr lang="fa-IR" sz="1200" b="1" kern="1200" dirty="0" smtClean="0">
            <a:cs typeface="B Nazanin" panose="00000400000000000000" pitchFamily="2" charset="-78"/>
          </a:endParaRPr>
        </a:p>
        <a:p>
          <a:pPr lvl="0" algn="ctr" defTabSz="533400" rtl="1">
            <a:lnSpc>
              <a:spcPct val="50000"/>
            </a:lnSpc>
            <a:spcBef>
              <a:spcPct val="0"/>
            </a:spcBef>
            <a:spcAft>
              <a:spcPct val="35000"/>
            </a:spcAft>
          </a:pPr>
          <a:r>
            <a:rPr lang="fa-IR" sz="1100" b="1" kern="1200" dirty="0" smtClean="0">
              <a:cs typeface="B Nazanin" panose="00000400000000000000" pitchFamily="2" charset="-78"/>
            </a:rPr>
            <a:t>کسب و کار</a:t>
          </a:r>
          <a:endParaRPr lang="en-US" sz="1100" b="1" kern="1200" dirty="0">
            <a:cs typeface="B Nazanin" panose="00000400000000000000" pitchFamily="2" charset="-78"/>
          </a:endParaRPr>
        </a:p>
      </dsp:txBody>
      <dsp:txXfrm>
        <a:off x="6031496" y="1046573"/>
        <a:ext cx="2719464" cy="450399"/>
      </dsp:txXfrm>
    </dsp:sp>
    <dsp:sp modelId="{183CE08C-1152-4006-AC47-71D3B1753ECE}">
      <dsp:nvSpPr>
        <dsp:cNvPr id="0" name=""/>
        <dsp:cNvSpPr/>
      </dsp:nvSpPr>
      <dsp:spPr>
        <a:xfrm>
          <a:off x="7391228" y="1510985"/>
          <a:ext cx="162014" cy="622613"/>
        </a:xfrm>
        <a:custGeom>
          <a:avLst/>
          <a:gdLst/>
          <a:ahLst/>
          <a:cxnLst/>
          <a:rect l="0" t="0" r="0" b="0"/>
          <a:pathLst>
            <a:path>
              <a:moveTo>
                <a:pt x="0" y="0"/>
              </a:moveTo>
              <a:lnTo>
                <a:pt x="0" y="311306"/>
              </a:lnTo>
              <a:lnTo>
                <a:pt x="162014" y="311306"/>
              </a:lnTo>
              <a:lnTo>
                <a:pt x="162014" y="62261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F423C-1217-4CBD-B9D9-9FB84DD45E65}">
      <dsp:nvSpPr>
        <dsp:cNvPr id="0" name=""/>
        <dsp:cNvSpPr/>
      </dsp:nvSpPr>
      <dsp:spPr>
        <a:xfrm>
          <a:off x="6553202" y="2133599"/>
          <a:ext cx="2000082" cy="605234"/>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cs typeface="B Nazanin" panose="00000400000000000000" pitchFamily="2" charset="-78"/>
            </a:rPr>
            <a:t>در این حالت نوع کالا یا خدمت ارائه شده تاثیری ندارد</a:t>
          </a:r>
          <a:endParaRPr lang="en-US" sz="1200" b="1" kern="1200" dirty="0">
            <a:cs typeface="B Nazanin" panose="00000400000000000000" pitchFamily="2" charset="-78"/>
          </a:endParaRPr>
        </a:p>
      </dsp:txBody>
      <dsp:txXfrm>
        <a:off x="6570929" y="2151326"/>
        <a:ext cx="1964628" cy="569780"/>
      </dsp:txXfrm>
    </dsp:sp>
    <dsp:sp modelId="{9FD8E215-0E13-4F73-BB59-437E4F48AB5D}">
      <dsp:nvSpPr>
        <dsp:cNvPr id="0" name=""/>
        <dsp:cNvSpPr/>
      </dsp:nvSpPr>
      <dsp:spPr>
        <a:xfrm>
          <a:off x="7507523" y="2738834"/>
          <a:ext cx="91440" cy="232966"/>
        </a:xfrm>
        <a:custGeom>
          <a:avLst/>
          <a:gdLst/>
          <a:ahLst/>
          <a:cxnLst/>
          <a:rect l="0" t="0" r="0" b="0"/>
          <a:pathLst>
            <a:path>
              <a:moveTo>
                <a:pt x="45720" y="0"/>
              </a:moveTo>
              <a:lnTo>
                <a:pt x="45720" y="116483"/>
              </a:lnTo>
              <a:lnTo>
                <a:pt x="64381" y="116483"/>
              </a:lnTo>
              <a:lnTo>
                <a:pt x="64381" y="23296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70643-0217-43C8-9A1E-2438C0032F4F}">
      <dsp:nvSpPr>
        <dsp:cNvPr id="0" name=""/>
        <dsp:cNvSpPr/>
      </dsp:nvSpPr>
      <dsp:spPr>
        <a:xfrm>
          <a:off x="6705600" y="2971800"/>
          <a:ext cx="1732608" cy="61083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b="1" kern="1200" dirty="0" smtClean="0">
              <a:cs typeface="B Titr" panose="00000700000000000000" pitchFamily="2" charset="-78"/>
            </a:rPr>
            <a:t>صورتحساب</a:t>
          </a:r>
        </a:p>
        <a:p>
          <a:pPr lvl="0" algn="ctr" defTabSz="466725" rtl="1">
            <a:lnSpc>
              <a:spcPct val="90000"/>
            </a:lnSpc>
            <a:spcBef>
              <a:spcPct val="0"/>
            </a:spcBef>
            <a:spcAft>
              <a:spcPct val="35000"/>
            </a:spcAft>
          </a:pPr>
          <a:r>
            <a:rPr lang="fa-IR" sz="1050" b="1" kern="1200" dirty="0" smtClean="0">
              <a:cs typeface="B Titr" panose="00000700000000000000" pitchFamily="2" charset="-78"/>
            </a:rPr>
            <a:t>نوع اول</a:t>
          </a:r>
          <a:endParaRPr lang="en-US" sz="1050" b="1" kern="1200" dirty="0">
            <a:cs typeface="B Titr" panose="00000700000000000000" pitchFamily="2" charset="-78"/>
          </a:endParaRPr>
        </a:p>
      </dsp:txBody>
      <dsp:txXfrm>
        <a:off x="6723491" y="2989691"/>
        <a:ext cx="1696826" cy="575057"/>
      </dsp:txXfrm>
    </dsp:sp>
    <dsp:sp modelId="{A614FF2E-9A5C-46BB-8AF1-A762623A1B01}">
      <dsp:nvSpPr>
        <dsp:cNvPr id="0" name=""/>
        <dsp:cNvSpPr/>
      </dsp:nvSpPr>
      <dsp:spPr>
        <a:xfrm>
          <a:off x="7415540" y="3582640"/>
          <a:ext cx="156363" cy="496694"/>
        </a:xfrm>
        <a:custGeom>
          <a:avLst/>
          <a:gdLst/>
          <a:ahLst/>
          <a:cxnLst/>
          <a:rect l="0" t="0" r="0" b="0"/>
          <a:pathLst>
            <a:path>
              <a:moveTo>
                <a:pt x="156363" y="0"/>
              </a:moveTo>
              <a:lnTo>
                <a:pt x="156363" y="248347"/>
              </a:lnTo>
              <a:lnTo>
                <a:pt x="0" y="248347"/>
              </a:lnTo>
              <a:lnTo>
                <a:pt x="0" y="4966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7511B0-C00A-42B6-AB4D-DF7A5EDEC43E}">
      <dsp:nvSpPr>
        <dsp:cNvPr id="0" name=""/>
        <dsp:cNvSpPr/>
      </dsp:nvSpPr>
      <dsp:spPr>
        <a:xfrm>
          <a:off x="6324601" y="4079334"/>
          <a:ext cx="2181879" cy="949865"/>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t" anchorCtr="0">
          <a:noAutofit/>
        </a:bodyPr>
        <a:lstStyle/>
        <a:p>
          <a:pPr lvl="0" algn="just" defTabSz="466725" rtl="1">
            <a:lnSpc>
              <a:spcPct val="90000"/>
            </a:lnSpc>
            <a:spcBef>
              <a:spcPct val="0"/>
            </a:spcBef>
            <a:spcAft>
              <a:spcPct val="35000"/>
            </a:spcAft>
          </a:pPr>
          <a:r>
            <a:rPr lang="fa-IR" sz="1050" b="1" kern="1200" dirty="0" smtClean="0">
              <a:cs typeface="B Nazanin" panose="00000400000000000000" pitchFamily="2" charset="-78"/>
            </a:rPr>
            <a:t>استفاده از پایانه فروشگاهی </a:t>
          </a:r>
          <a:r>
            <a:rPr lang="fa-IR" sz="1050" b="1" kern="1200" dirty="0" smtClean="0">
              <a:solidFill>
                <a:srgbClr val="FFFF00"/>
              </a:solidFill>
              <a:cs typeface="B Nazanin" panose="00000400000000000000" pitchFamily="2" charset="-78"/>
            </a:rPr>
            <a:t>ضروری نیست </a:t>
          </a:r>
          <a:r>
            <a:rPr lang="fa-IR" sz="1050" b="1" kern="1200" dirty="0" smtClean="0">
              <a:cs typeface="B Nazanin" panose="00000400000000000000" pitchFamily="2" charset="-78"/>
            </a:rPr>
            <a:t>اما موظفند </a:t>
          </a:r>
          <a:r>
            <a:rPr lang="fa-IR" sz="1050" b="1" kern="1200" dirty="0" smtClean="0">
              <a:solidFill>
                <a:srgbClr val="FFFF00"/>
              </a:solidFill>
              <a:cs typeface="B Nazanin" panose="00000400000000000000" pitchFamily="2" charset="-78"/>
            </a:rPr>
            <a:t>کلیه صورتحساب های خود را به ترتیبی که سازمان مقرر می کند، از طریق سامانه مودیان صادر کنند</a:t>
          </a:r>
          <a:r>
            <a:rPr lang="fa-IR" sz="1050" b="0" i="0" kern="1200" dirty="0" smtClean="0">
              <a:solidFill>
                <a:srgbClr val="FFFF00"/>
              </a:solidFill>
            </a:rPr>
            <a:t> </a:t>
          </a:r>
          <a:endParaRPr lang="en-US" sz="1050" b="1" kern="1200" dirty="0">
            <a:solidFill>
              <a:srgbClr val="FFFF00"/>
            </a:solidFill>
            <a:cs typeface="B Nazanin" panose="00000400000000000000" pitchFamily="2" charset="-78"/>
          </a:endParaRPr>
        </a:p>
      </dsp:txBody>
      <dsp:txXfrm>
        <a:off x="6352422" y="4107155"/>
        <a:ext cx="2126237" cy="894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1682A-E37E-4570-B2B7-B2A3E6E30531}">
      <dsp:nvSpPr>
        <dsp:cNvPr id="0" name=""/>
        <dsp:cNvSpPr/>
      </dsp:nvSpPr>
      <dsp:spPr>
        <a:xfrm>
          <a:off x="2280570" y="3531437"/>
          <a:ext cx="560888" cy="1590727"/>
        </a:xfrm>
        <a:custGeom>
          <a:avLst/>
          <a:gdLst/>
          <a:ahLst/>
          <a:cxnLst/>
          <a:rect l="0" t="0" r="0" b="0"/>
          <a:pathLst>
            <a:path>
              <a:moveTo>
                <a:pt x="0" y="0"/>
              </a:moveTo>
              <a:lnTo>
                <a:pt x="426366" y="0"/>
              </a:lnTo>
              <a:lnTo>
                <a:pt x="426366" y="1590727"/>
              </a:lnTo>
              <a:lnTo>
                <a:pt x="560888" y="15907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142194-1565-4C4A-BACC-428D1D0CB1D2}">
      <dsp:nvSpPr>
        <dsp:cNvPr id="0" name=""/>
        <dsp:cNvSpPr/>
      </dsp:nvSpPr>
      <dsp:spPr>
        <a:xfrm>
          <a:off x="4186676" y="4543720"/>
          <a:ext cx="453849" cy="289221"/>
        </a:xfrm>
        <a:custGeom>
          <a:avLst/>
          <a:gdLst/>
          <a:ahLst/>
          <a:cxnLst/>
          <a:rect l="0" t="0" r="0" b="0"/>
          <a:pathLst>
            <a:path>
              <a:moveTo>
                <a:pt x="0" y="0"/>
              </a:moveTo>
              <a:lnTo>
                <a:pt x="319327" y="0"/>
              </a:lnTo>
              <a:lnTo>
                <a:pt x="319327" y="289221"/>
              </a:lnTo>
              <a:lnTo>
                <a:pt x="453849" y="28922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9A0E2-0419-44C5-9066-E0CA3A5CF90B}">
      <dsp:nvSpPr>
        <dsp:cNvPr id="0" name=""/>
        <dsp:cNvSpPr/>
      </dsp:nvSpPr>
      <dsp:spPr>
        <a:xfrm>
          <a:off x="4186676" y="4254499"/>
          <a:ext cx="453849" cy="289221"/>
        </a:xfrm>
        <a:custGeom>
          <a:avLst/>
          <a:gdLst/>
          <a:ahLst/>
          <a:cxnLst/>
          <a:rect l="0" t="0" r="0" b="0"/>
          <a:pathLst>
            <a:path>
              <a:moveTo>
                <a:pt x="0" y="289221"/>
              </a:moveTo>
              <a:lnTo>
                <a:pt x="319327" y="289221"/>
              </a:lnTo>
              <a:lnTo>
                <a:pt x="319327" y="0"/>
              </a:lnTo>
              <a:lnTo>
                <a:pt x="45384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9BFEA-67D0-4352-B5D3-7F4449C506B1}">
      <dsp:nvSpPr>
        <dsp:cNvPr id="0" name=""/>
        <dsp:cNvSpPr/>
      </dsp:nvSpPr>
      <dsp:spPr>
        <a:xfrm>
          <a:off x="2280570" y="3531437"/>
          <a:ext cx="560888" cy="1012283"/>
        </a:xfrm>
        <a:custGeom>
          <a:avLst/>
          <a:gdLst/>
          <a:ahLst/>
          <a:cxnLst/>
          <a:rect l="0" t="0" r="0" b="0"/>
          <a:pathLst>
            <a:path>
              <a:moveTo>
                <a:pt x="0" y="0"/>
              </a:moveTo>
              <a:lnTo>
                <a:pt x="426366" y="0"/>
              </a:lnTo>
              <a:lnTo>
                <a:pt x="426366" y="1012283"/>
              </a:lnTo>
              <a:lnTo>
                <a:pt x="560888" y="10122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94207-23AC-4126-8DFC-FA335E251439}">
      <dsp:nvSpPr>
        <dsp:cNvPr id="0" name=""/>
        <dsp:cNvSpPr/>
      </dsp:nvSpPr>
      <dsp:spPr>
        <a:xfrm>
          <a:off x="4186676" y="1940709"/>
          <a:ext cx="453849" cy="1601584"/>
        </a:xfrm>
        <a:custGeom>
          <a:avLst/>
          <a:gdLst/>
          <a:ahLst/>
          <a:cxnLst/>
          <a:rect l="0" t="0" r="0" b="0"/>
          <a:pathLst>
            <a:path>
              <a:moveTo>
                <a:pt x="0" y="0"/>
              </a:moveTo>
              <a:lnTo>
                <a:pt x="319327" y="0"/>
              </a:lnTo>
              <a:lnTo>
                <a:pt x="319327" y="1601584"/>
              </a:lnTo>
              <a:lnTo>
                <a:pt x="453849" y="160158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074A37-E849-42DB-93CA-0ADF7199492F}">
      <dsp:nvSpPr>
        <dsp:cNvPr id="0" name=""/>
        <dsp:cNvSpPr/>
      </dsp:nvSpPr>
      <dsp:spPr>
        <a:xfrm>
          <a:off x="4186676" y="1940709"/>
          <a:ext cx="453849" cy="1117273"/>
        </a:xfrm>
        <a:custGeom>
          <a:avLst/>
          <a:gdLst/>
          <a:ahLst/>
          <a:cxnLst/>
          <a:rect l="0" t="0" r="0" b="0"/>
          <a:pathLst>
            <a:path>
              <a:moveTo>
                <a:pt x="0" y="0"/>
              </a:moveTo>
              <a:lnTo>
                <a:pt x="319327" y="0"/>
              </a:lnTo>
              <a:lnTo>
                <a:pt x="319327" y="1117273"/>
              </a:lnTo>
              <a:lnTo>
                <a:pt x="453849" y="111727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23A4F-F58E-46CF-939F-B152AEC91B0E}">
      <dsp:nvSpPr>
        <dsp:cNvPr id="0" name=""/>
        <dsp:cNvSpPr/>
      </dsp:nvSpPr>
      <dsp:spPr>
        <a:xfrm>
          <a:off x="4186676" y="1940709"/>
          <a:ext cx="453849" cy="632963"/>
        </a:xfrm>
        <a:custGeom>
          <a:avLst/>
          <a:gdLst/>
          <a:ahLst/>
          <a:cxnLst/>
          <a:rect l="0" t="0" r="0" b="0"/>
          <a:pathLst>
            <a:path>
              <a:moveTo>
                <a:pt x="0" y="0"/>
              </a:moveTo>
              <a:lnTo>
                <a:pt x="319327" y="0"/>
              </a:lnTo>
              <a:lnTo>
                <a:pt x="319327" y="632963"/>
              </a:lnTo>
              <a:lnTo>
                <a:pt x="453849" y="6329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713F58-3BDD-42F9-81EC-A0073FC8EEA1}">
      <dsp:nvSpPr>
        <dsp:cNvPr id="0" name=""/>
        <dsp:cNvSpPr/>
      </dsp:nvSpPr>
      <dsp:spPr>
        <a:xfrm>
          <a:off x="4186676" y="1940709"/>
          <a:ext cx="453849" cy="136885"/>
        </a:xfrm>
        <a:custGeom>
          <a:avLst/>
          <a:gdLst/>
          <a:ahLst/>
          <a:cxnLst/>
          <a:rect l="0" t="0" r="0" b="0"/>
          <a:pathLst>
            <a:path>
              <a:moveTo>
                <a:pt x="0" y="0"/>
              </a:moveTo>
              <a:lnTo>
                <a:pt x="319327" y="0"/>
              </a:lnTo>
              <a:lnTo>
                <a:pt x="319327" y="136885"/>
              </a:lnTo>
              <a:lnTo>
                <a:pt x="453849" y="13688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ACDDF-3E50-47D8-A724-1A46C7CBFBAD}">
      <dsp:nvSpPr>
        <dsp:cNvPr id="0" name=""/>
        <dsp:cNvSpPr/>
      </dsp:nvSpPr>
      <dsp:spPr>
        <a:xfrm>
          <a:off x="4186676" y="1593284"/>
          <a:ext cx="453849" cy="347424"/>
        </a:xfrm>
        <a:custGeom>
          <a:avLst/>
          <a:gdLst/>
          <a:ahLst/>
          <a:cxnLst/>
          <a:rect l="0" t="0" r="0" b="0"/>
          <a:pathLst>
            <a:path>
              <a:moveTo>
                <a:pt x="0" y="347424"/>
              </a:moveTo>
              <a:lnTo>
                <a:pt x="319327" y="347424"/>
              </a:lnTo>
              <a:lnTo>
                <a:pt x="319327" y="0"/>
              </a:lnTo>
              <a:lnTo>
                <a:pt x="45384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EEB677-59FE-4694-911C-79C4C098D038}">
      <dsp:nvSpPr>
        <dsp:cNvPr id="0" name=""/>
        <dsp:cNvSpPr/>
      </dsp:nvSpPr>
      <dsp:spPr>
        <a:xfrm>
          <a:off x="4186676" y="1100752"/>
          <a:ext cx="453849" cy="839957"/>
        </a:xfrm>
        <a:custGeom>
          <a:avLst/>
          <a:gdLst/>
          <a:ahLst/>
          <a:cxnLst/>
          <a:rect l="0" t="0" r="0" b="0"/>
          <a:pathLst>
            <a:path>
              <a:moveTo>
                <a:pt x="0" y="839957"/>
              </a:moveTo>
              <a:lnTo>
                <a:pt x="319327" y="839957"/>
              </a:lnTo>
              <a:lnTo>
                <a:pt x="319327" y="0"/>
              </a:lnTo>
              <a:lnTo>
                <a:pt x="45384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07AEE-722D-467B-9E68-0ADA3E30F10D}">
      <dsp:nvSpPr>
        <dsp:cNvPr id="0" name=""/>
        <dsp:cNvSpPr/>
      </dsp:nvSpPr>
      <dsp:spPr>
        <a:xfrm>
          <a:off x="4186676" y="606249"/>
          <a:ext cx="453849" cy="1334459"/>
        </a:xfrm>
        <a:custGeom>
          <a:avLst/>
          <a:gdLst/>
          <a:ahLst/>
          <a:cxnLst/>
          <a:rect l="0" t="0" r="0" b="0"/>
          <a:pathLst>
            <a:path>
              <a:moveTo>
                <a:pt x="0" y="1334459"/>
              </a:moveTo>
              <a:lnTo>
                <a:pt x="319327" y="1334459"/>
              </a:lnTo>
              <a:lnTo>
                <a:pt x="319327" y="0"/>
              </a:lnTo>
              <a:lnTo>
                <a:pt x="45384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28BED5-A86D-40EC-B4BD-1DB0D7235827}">
      <dsp:nvSpPr>
        <dsp:cNvPr id="0" name=""/>
        <dsp:cNvSpPr/>
      </dsp:nvSpPr>
      <dsp:spPr>
        <a:xfrm>
          <a:off x="2280570" y="1940709"/>
          <a:ext cx="560888" cy="1590727"/>
        </a:xfrm>
        <a:custGeom>
          <a:avLst/>
          <a:gdLst/>
          <a:ahLst/>
          <a:cxnLst/>
          <a:rect l="0" t="0" r="0" b="0"/>
          <a:pathLst>
            <a:path>
              <a:moveTo>
                <a:pt x="0" y="1590727"/>
              </a:moveTo>
              <a:lnTo>
                <a:pt x="426366" y="1590727"/>
              </a:lnTo>
              <a:lnTo>
                <a:pt x="426366" y="0"/>
              </a:lnTo>
              <a:lnTo>
                <a:pt x="56088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4A225-5E02-49DA-B8FA-EE553936856E}">
      <dsp:nvSpPr>
        <dsp:cNvPr id="0" name=""/>
        <dsp:cNvSpPr/>
      </dsp:nvSpPr>
      <dsp:spPr>
        <a:xfrm>
          <a:off x="935352" y="3187048"/>
          <a:ext cx="1345217" cy="6887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effectLst>
                <a:outerShdw blurRad="38100" dist="38100" dir="2700000" algn="tl">
                  <a:srgbClr val="000000">
                    <a:alpha val="43137"/>
                  </a:srgbClr>
                </a:outerShdw>
              </a:effectLst>
              <a:cs typeface="B Titr" panose="00000700000000000000" pitchFamily="2" charset="-78"/>
            </a:rPr>
            <a:t>انواع صورتحساب الکترونیکی</a:t>
          </a:r>
          <a:endParaRPr lang="en-US" sz="1200" b="1" kern="1200" dirty="0">
            <a:effectLst>
              <a:outerShdw blurRad="38100" dist="38100" dir="2700000" algn="tl">
                <a:srgbClr val="000000">
                  <a:alpha val="43137"/>
                </a:srgbClr>
              </a:outerShdw>
            </a:effectLst>
            <a:cs typeface="B Titr" panose="00000700000000000000" pitchFamily="2" charset="-78"/>
          </a:endParaRPr>
        </a:p>
      </dsp:txBody>
      <dsp:txXfrm>
        <a:off x="935352" y="3187048"/>
        <a:ext cx="1345217" cy="688776"/>
      </dsp:txXfrm>
    </dsp:sp>
    <dsp:sp modelId="{485A769F-AACE-4A1A-88D1-FB230DE15FF7}">
      <dsp:nvSpPr>
        <dsp:cNvPr id="0" name=""/>
        <dsp:cNvSpPr/>
      </dsp:nvSpPr>
      <dsp:spPr>
        <a:xfrm>
          <a:off x="2841458" y="1735564"/>
          <a:ext cx="1345217" cy="41029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fa-IR" sz="1050" b="1" kern="1200" dirty="0" smtClean="0">
              <a:cs typeface="B Nazanin" panose="00000400000000000000" pitchFamily="2" charset="-78"/>
            </a:rPr>
            <a:t>نوع اول</a:t>
          </a:r>
          <a:endParaRPr lang="en-US" sz="1000" b="1" kern="1200" dirty="0">
            <a:cs typeface="B Nazanin" panose="00000400000000000000" pitchFamily="2" charset="-78"/>
          </a:endParaRPr>
        </a:p>
      </dsp:txBody>
      <dsp:txXfrm>
        <a:off x="2841458" y="1735564"/>
        <a:ext cx="1345217" cy="410291"/>
      </dsp:txXfrm>
    </dsp:sp>
    <dsp:sp modelId="{2F43A5A9-0557-4217-9994-7344618FDE44}">
      <dsp:nvSpPr>
        <dsp:cNvPr id="0" name=""/>
        <dsp:cNvSpPr/>
      </dsp:nvSpPr>
      <dsp:spPr>
        <a:xfrm>
          <a:off x="4640526" y="401102"/>
          <a:ext cx="1345231" cy="410295"/>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الگوی اول </a:t>
          </a:r>
        </a:p>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(فروش)</a:t>
          </a:r>
          <a:endParaRPr lang="en-US" sz="900" b="1" kern="1200" dirty="0">
            <a:solidFill>
              <a:schemeClr val="bg1"/>
            </a:solidFill>
            <a:cs typeface="B Nazanin" panose="00000400000000000000" pitchFamily="2" charset="-78"/>
          </a:endParaRPr>
        </a:p>
      </dsp:txBody>
      <dsp:txXfrm>
        <a:off x="4640526" y="401102"/>
        <a:ext cx="1345231" cy="410295"/>
      </dsp:txXfrm>
    </dsp:sp>
    <dsp:sp modelId="{79F962E8-67C0-40D8-9EF8-34B59CCC3283}">
      <dsp:nvSpPr>
        <dsp:cNvPr id="0" name=""/>
        <dsp:cNvSpPr/>
      </dsp:nvSpPr>
      <dsp:spPr>
        <a:xfrm>
          <a:off x="4640526" y="895604"/>
          <a:ext cx="1345231" cy="410295"/>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الگوی دوم</a:t>
          </a:r>
        </a:p>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 (فروش ارز)</a:t>
          </a:r>
          <a:endParaRPr lang="en-US" sz="900" b="1" kern="1200" dirty="0">
            <a:solidFill>
              <a:schemeClr val="bg1"/>
            </a:solidFill>
            <a:cs typeface="B Nazanin" panose="00000400000000000000" pitchFamily="2" charset="-78"/>
          </a:endParaRPr>
        </a:p>
      </dsp:txBody>
      <dsp:txXfrm>
        <a:off x="4640526" y="895604"/>
        <a:ext cx="1345231" cy="410295"/>
      </dsp:txXfrm>
    </dsp:sp>
    <dsp:sp modelId="{2B539809-2279-45A6-9677-4E4AF7C64EE1}">
      <dsp:nvSpPr>
        <dsp:cNvPr id="0" name=""/>
        <dsp:cNvSpPr/>
      </dsp:nvSpPr>
      <dsp:spPr>
        <a:xfrm>
          <a:off x="4640526" y="1388137"/>
          <a:ext cx="1345231" cy="410295"/>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الگوی سوم</a:t>
          </a:r>
        </a:p>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 (طلا، جواهر پلاتین)</a:t>
          </a:r>
          <a:endParaRPr lang="en-US" sz="900" b="1" kern="1200" dirty="0">
            <a:solidFill>
              <a:schemeClr val="bg1"/>
            </a:solidFill>
            <a:cs typeface="B Nazanin" panose="00000400000000000000" pitchFamily="2" charset="-78"/>
          </a:endParaRPr>
        </a:p>
      </dsp:txBody>
      <dsp:txXfrm>
        <a:off x="4640526" y="1388137"/>
        <a:ext cx="1345231" cy="410295"/>
      </dsp:txXfrm>
    </dsp:sp>
    <dsp:sp modelId="{A102E523-B4C1-48C9-B0A7-81105DB38C83}">
      <dsp:nvSpPr>
        <dsp:cNvPr id="0" name=""/>
        <dsp:cNvSpPr/>
      </dsp:nvSpPr>
      <dsp:spPr>
        <a:xfrm>
          <a:off x="4640526" y="1872447"/>
          <a:ext cx="1345231" cy="410295"/>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الگوی چهارم</a:t>
          </a:r>
        </a:p>
        <a:p>
          <a:pPr lvl="0" algn="ctr" defTabSz="400050" rtl="1">
            <a:lnSpc>
              <a:spcPct val="90000"/>
            </a:lnSpc>
            <a:spcBef>
              <a:spcPct val="0"/>
            </a:spcBef>
            <a:spcAft>
              <a:spcPts val="0"/>
            </a:spcAft>
          </a:pPr>
          <a:r>
            <a:rPr lang="fa-IR" sz="700" b="1" kern="1200" dirty="0" smtClean="0">
              <a:solidFill>
                <a:schemeClr val="bg1"/>
              </a:solidFill>
              <a:cs typeface="B Nazanin" panose="00000400000000000000" pitchFamily="2" charset="-78"/>
            </a:rPr>
            <a:t>(قرارداد پیمانکاری)</a:t>
          </a:r>
          <a:endParaRPr lang="en-US" sz="700" b="1" kern="1200" dirty="0">
            <a:solidFill>
              <a:schemeClr val="bg1"/>
            </a:solidFill>
            <a:cs typeface="B Nazanin" panose="00000400000000000000" pitchFamily="2" charset="-78"/>
          </a:endParaRPr>
        </a:p>
      </dsp:txBody>
      <dsp:txXfrm>
        <a:off x="4640526" y="1872447"/>
        <a:ext cx="1345231" cy="410295"/>
      </dsp:txXfrm>
    </dsp:sp>
    <dsp:sp modelId="{995E778B-2E8A-4ED1-877D-F9E66C3F9B68}">
      <dsp:nvSpPr>
        <dsp:cNvPr id="0" name=""/>
        <dsp:cNvSpPr/>
      </dsp:nvSpPr>
      <dsp:spPr>
        <a:xfrm>
          <a:off x="4640526" y="2368525"/>
          <a:ext cx="1345231" cy="410295"/>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الگوی پنجم</a:t>
          </a:r>
        </a:p>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(قبوض خدماتی)</a:t>
          </a:r>
          <a:endParaRPr lang="en-US" sz="900" b="1" kern="1200" dirty="0">
            <a:solidFill>
              <a:schemeClr val="bg1"/>
            </a:solidFill>
            <a:cs typeface="B Nazanin" panose="00000400000000000000" pitchFamily="2" charset="-78"/>
          </a:endParaRPr>
        </a:p>
      </dsp:txBody>
      <dsp:txXfrm>
        <a:off x="4640526" y="2368525"/>
        <a:ext cx="1345231" cy="410295"/>
      </dsp:txXfrm>
    </dsp:sp>
    <dsp:sp modelId="{87850BF2-B1F3-4ED6-A03C-5AA16A820069}">
      <dsp:nvSpPr>
        <dsp:cNvPr id="0" name=""/>
        <dsp:cNvSpPr/>
      </dsp:nvSpPr>
      <dsp:spPr>
        <a:xfrm>
          <a:off x="4640526" y="2852835"/>
          <a:ext cx="1345231" cy="410295"/>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الگوی ششم</a:t>
          </a:r>
        </a:p>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(بلیط هواپیما)</a:t>
          </a:r>
          <a:endParaRPr lang="en-US" sz="900" b="1" kern="1200" dirty="0">
            <a:solidFill>
              <a:schemeClr val="bg1"/>
            </a:solidFill>
            <a:cs typeface="B Nazanin" panose="00000400000000000000" pitchFamily="2" charset="-78"/>
          </a:endParaRPr>
        </a:p>
      </dsp:txBody>
      <dsp:txXfrm>
        <a:off x="4640526" y="2852835"/>
        <a:ext cx="1345231" cy="410295"/>
      </dsp:txXfrm>
    </dsp:sp>
    <dsp:sp modelId="{1EDD3375-910B-4611-89D2-2C38D91E2C9E}">
      <dsp:nvSpPr>
        <dsp:cNvPr id="0" name=""/>
        <dsp:cNvSpPr/>
      </dsp:nvSpPr>
      <dsp:spPr>
        <a:xfrm>
          <a:off x="4640526" y="3337146"/>
          <a:ext cx="1345231" cy="410295"/>
        </a:xfrm>
        <a:prstGeom prst="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الگوی هفتم</a:t>
          </a:r>
        </a:p>
        <a:p>
          <a:pPr lvl="0" algn="ctr" defTabSz="400050" rtl="1">
            <a:lnSpc>
              <a:spcPct val="90000"/>
            </a:lnSpc>
            <a:spcBef>
              <a:spcPct val="0"/>
            </a:spcBef>
            <a:spcAft>
              <a:spcPts val="0"/>
            </a:spcAft>
          </a:pPr>
          <a:r>
            <a:rPr lang="fa-IR" sz="900" b="1" kern="1200" dirty="0" smtClean="0">
              <a:solidFill>
                <a:schemeClr val="bg1"/>
              </a:solidFill>
              <a:cs typeface="B Nazanin" panose="00000400000000000000" pitchFamily="2" charset="-78"/>
            </a:rPr>
            <a:t>(صادرات)</a:t>
          </a:r>
          <a:endParaRPr lang="en-US" sz="900" b="1" kern="1200" dirty="0">
            <a:solidFill>
              <a:schemeClr val="bg1"/>
            </a:solidFill>
            <a:cs typeface="B Nazanin" panose="00000400000000000000" pitchFamily="2" charset="-78"/>
          </a:endParaRPr>
        </a:p>
      </dsp:txBody>
      <dsp:txXfrm>
        <a:off x="4640526" y="3337146"/>
        <a:ext cx="1345231" cy="410295"/>
      </dsp:txXfrm>
    </dsp:sp>
    <dsp:sp modelId="{43C28746-B745-42B4-843B-C459E55C06A8}">
      <dsp:nvSpPr>
        <dsp:cNvPr id="0" name=""/>
        <dsp:cNvSpPr/>
      </dsp:nvSpPr>
      <dsp:spPr>
        <a:xfrm>
          <a:off x="2841458" y="4338575"/>
          <a:ext cx="1345217" cy="41029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fa-IR" sz="1050" b="1" kern="1200" dirty="0" smtClean="0">
              <a:cs typeface="B Nazanin" panose="00000400000000000000" pitchFamily="2" charset="-78"/>
            </a:rPr>
            <a:t>نوع دوم</a:t>
          </a:r>
          <a:endParaRPr lang="en-US" sz="1000" b="1" kern="1200" dirty="0">
            <a:cs typeface="B Nazanin" panose="00000400000000000000" pitchFamily="2" charset="-78"/>
          </a:endParaRPr>
        </a:p>
      </dsp:txBody>
      <dsp:txXfrm>
        <a:off x="2841458" y="4338575"/>
        <a:ext cx="1345217" cy="410291"/>
      </dsp:txXfrm>
    </dsp:sp>
    <dsp:sp modelId="{FB38B5C4-B29E-4470-A5AB-AAA509B06EF5}">
      <dsp:nvSpPr>
        <dsp:cNvPr id="0" name=""/>
        <dsp:cNvSpPr/>
      </dsp:nvSpPr>
      <dsp:spPr>
        <a:xfrm>
          <a:off x="4640526" y="4049353"/>
          <a:ext cx="1345217" cy="410291"/>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90000"/>
            </a:lnSpc>
            <a:spcBef>
              <a:spcPct val="0"/>
            </a:spcBef>
            <a:spcAft>
              <a:spcPts val="0"/>
            </a:spcAft>
          </a:pPr>
          <a:r>
            <a:rPr lang="fa-IR" sz="900" b="1" kern="1200" dirty="0" smtClean="0">
              <a:cs typeface="B Nazanin" panose="00000400000000000000" pitchFamily="2" charset="-78"/>
            </a:rPr>
            <a:t>الگوی اول </a:t>
          </a:r>
        </a:p>
        <a:p>
          <a:pPr lvl="0" algn="ctr" defTabSz="400050" rtl="1">
            <a:lnSpc>
              <a:spcPct val="90000"/>
            </a:lnSpc>
            <a:spcBef>
              <a:spcPct val="0"/>
            </a:spcBef>
            <a:spcAft>
              <a:spcPts val="0"/>
            </a:spcAft>
          </a:pPr>
          <a:r>
            <a:rPr lang="fa-IR" sz="900" b="1" kern="1200" dirty="0" smtClean="0">
              <a:cs typeface="B Nazanin" panose="00000400000000000000" pitchFamily="2" charset="-78"/>
            </a:rPr>
            <a:t>(فروش)</a:t>
          </a:r>
          <a:endParaRPr lang="en-US" sz="900" b="1" kern="1200" dirty="0">
            <a:cs typeface="B Nazanin" panose="00000400000000000000" pitchFamily="2" charset="-78"/>
          </a:endParaRPr>
        </a:p>
      </dsp:txBody>
      <dsp:txXfrm>
        <a:off x="4640526" y="4049353"/>
        <a:ext cx="1345217" cy="410291"/>
      </dsp:txXfrm>
    </dsp:sp>
    <dsp:sp modelId="{68A9CA04-4C43-4FCE-A2E3-FA140ED910F4}">
      <dsp:nvSpPr>
        <dsp:cNvPr id="0" name=""/>
        <dsp:cNvSpPr/>
      </dsp:nvSpPr>
      <dsp:spPr>
        <a:xfrm>
          <a:off x="4640526" y="4627796"/>
          <a:ext cx="1345217" cy="410291"/>
        </a:xfrm>
        <a:prstGeom prst="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rtl="1">
            <a:lnSpc>
              <a:spcPct val="100000"/>
            </a:lnSpc>
            <a:spcBef>
              <a:spcPct val="0"/>
            </a:spcBef>
            <a:spcAft>
              <a:spcPts val="0"/>
            </a:spcAft>
          </a:pPr>
          <a:r>
            <a:rPr lang="fa-IR" sz="900" b="1" kern="1200" dirty="0" smtClean="0">
              <a:cs typeface="B Nazanin" panose="00000400000000000000" pitchFamily="2" charset="-78"/>
            </a:rPr>
            <a:t>الگوی دوم</a:t>
          </a:r>
        </a:p>
        <a:p>
          <a:pPr lvl="0" algn="ctr" defTabSz="400050" rtl="1">
            <a:lnSpc>
              <a:spcPct val="100000"/>
            </a:lnSpc>
            <a:spcBef>
              <a:spcPct val="0"/>
            </a:spcBef>
            <a:spcAft>
              <a:spcPts val="0"/>
            </a:spcAft>
          </a:pPr>
          <a:r>
            <a:rPr lang="fa-IR" sz="900" b="1" kern="1200" dirty="0" smtClean="0">
              <a:cs typeface="B Nazanin" panose="00000400000000000000" pitchFamily="2" charset="-78"/>
            </a:rPr>
            <a:t>(طلا، جواهر  پلاتین)</a:t>
          </a:r>
          <a:endParaRPr lang="en-US" sz="900" b="1" kern="1200" dirty="0">
            <a:cs typeface="B Nazanin" panose="00000400000000000000" pitchFamily="2" charset="-78"/>
          </a:endParaRPr>
        </a:p>
      </dsp:txBody>
      <dsp:txXfrm>
        <a:off x="4640526" y="4627796"/>
        <a:ext cx="1345217" cy="410291"/>
      </dsp:txXfrm>
    </dsp:sp>
    <dsp:sp modelId="{AB6B42BC-A5D0-4D18-8021-A87C11CF196B}">
      <dsp:nvSpPr>
        <dsp:cNvPr id="0" name=""/>
        <dsp:cNvSpPr/>
      </dsp:nvSpPr>
      <dsp:spPr>
        <a:xfrm>
          <a:off x="2841458" y="4917018"/>
          <a:ext cx="1345217" cy="41029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1">
            <a:lnSpc>
              <a:spcPct val="90000"/>
            </a:lnSpc>
            <a:spcBef>
              <a:spcPct val="0"/>
            </a:spcBef>
            <a:spcAft>
              <a:spcPct val="35000"/>
            </a:spcAft>
          </a:pPr>
          <a:r>
            <a:rPr lang="fa-IR" sz="1050" b="1" kern="1200" dirty="0" smtClean="0">
              <a:cs typeface="B Nazanin" panose="00000400000000000000" pitchFamily="2" charset="-78"/>
            </a:rPr>
            <a:t>نوع سوم</a:t>
          </a:r>
          <a:endParaRPr lang="en-US" sz="1050" b="1" kern="1200" dirty="0">
            <a:cs typeface="B Nazanin" panose="00000400000000000000" pitchFamily="2" charset="-78"/>
          </a:endParaRPr>
        </a:p>
      </dsp:txBody>
      <dsp:txXfrm>
        <a:off x="2841458" y="4917018"/>
        <a:ext cx="1345217" cy="410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F6E68-BBB3-4445-84CA-74672697BFA5}">
      <dsp:nvSpPr>
        <dsp:cNvPr id="0" name=""/>
        <dsp:cNvSpPr/>
      </dsp:nvSpPr>
      <dsp:spPr>
        <a:xfrm>
          <a:off x="0" y="4707894"/>
          <a:ext cx="8020040"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AB0D6-B7E6-46F2-A11F-80E3A0F82E1A}">
      <dsp:nvSpPr>
        <dsp:cNvPr id="0" name=""/>
        <dsp:cNvSpPr/>
      </dsp:nvSpPr>
      <dsp:spPr>
        <a:xfrm>
          <a:off x="0" y="3648193"/>
          <a:ext cx="8020040"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84B41-6A4D-414B-BF12-36C2D41D257D}">
      <dsp:nvSpPr>
        <dsp:cNvPr id="0" name=""/>
        <dsp:cNvSpPr/>
      </dsp:nvSpPr>
      <dsp:spPr>
        <a:xfrm>
          <a:off x="0" y="2604132"/>
          <a:ext cx="8020040"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DCFC51-5E8A-4710-84CF-B555F17D5132}">
      <dsp:nvSpPr>
        <dsp:cNvPr id="0" name=""/>
        <dsp:cNvSpPr/>
      </dsp:nvSpPr>
      <dsp:spPr>
        <a:xfrm>
          <a:off x="0" y="1797509"/>
          <a:ext cx="8020040"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938281-63E6-4D22-8AE0-0C0A88F921B4}">
      <dsp:nvSpPr>
        <dsp:cNvPr id="0" name=""/>
        <dsp:cNvSpPr/>
      </dsp:nvSpPr>
      <dsp:spPr>
        <a:xfrm>
          <a:off x="0" y="382462"/>
          <a:ext cx="8020040"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D3A0D2-1400-494E-AA79-FCAC24F5C4F1}">
      <dsp:nvSpPr>
        <dsp:cNvPr id="0" name=""/>
        <dsp:cNvSpPr/>
      </dsp:nvSpPr>
      <dsp:spPr>
        <a:xfrm>
          <a:off x="2085210" y="710"/>
          <a:ext cx="5934829" cy="3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r" defTabSz="622300" rtl="1">
            <a:lnSpc>
              <a:spcPct val="90000"/>
            </a:lnSpc>
            <a:spcBef>
              <a:spcPct val="0"/>
            </a:spcBef>
            <a:spcAft>
              <a:spcPct val="35000"/>
            </a:spcAft>
          </a:pPr>
          <a:endParaRPr lang="en-US" sz="1400" b="1" kern="1200" dirty="0">
            <a:cs typeface="B Nazanin" panose="00000400000000000000" pitchFamily="2" charset="-78"/>
          </a:endParaRPr>
        </a:p>
      </dsp:txBody>
      <dsp:txXfrm>
        <a:off x="2085210" y="710"/>
        <a:ext cx="5934829" cy="370177"/>
      </dsp:txXfrm>
    </dsp:sp>
    <dsp:sp modelId="{8CC36E9D-31CB-48BE-84FC-3D37F8F4C3E8}">
      <dsp:nvSpPr>
        <dsp:cNvPr id="0" name=""/>
        <dsp:cNvSpPr/>
      </dsp:nvSpPr>
      <dsp:spPr>
        <a:xfrm>
          <a:off x="5926251" y="710"/>
          <a:ext cx="2085210" cy="370177"/>
        </a:xfrm>
        <a:prstGeom prst="round2SameRect">
          <a:avLst>
            <a:gd name="adj1" fmla="val 16670"/>
            <a:gd name="adj2" fmla="val 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fa-IR" sz="1400" b="1" kern="1200" smtClean="0">
              <a:cs typeface="B Titr" panose="00000700000000000000" pitchFamily="2" charset="-78"/>
            </a:rPr>
            <a:t>ماده 2</a:t>
          </a:r>
          <a:endParaRPr lang="en-US" sz="1400" b="1" kern="1200" dirty="0">
            <a:cs typeface="B Titr" panose="00000700000000000000" pitchFamily="2" charset="-78"/>
          </a:endParaRPr>
        </a:p>
      </dsp:txBody>
      <dsp:txXfrm>
        <a:off x="5944325" y="18784"/>
        <a:ext cx="2049062" cy="352103"/>
      </dsp:txXfrm>
    </dsp:sp>
    <dsp:sp modelId="{C1909142-2D57-4B8D-B0FA-A5D7CFF62612}">
      <dsp:nvSpPr>
        <dsp:cNvPr id="0" name=""/>
        <dsp:cNvSpPr/>
      </dsp:nvSpPr>
      <dsp:spPr>
        <a:xfrm>
          <a:off x="0" y="460925"/>
          <a:ext cx="8020040" cy="97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20" tIns="0" rIns="26670" bIns="0" numCol="1" spcCol="1270" anchor="t" anchorCtr="0">
          <a:noAutofit/>
        </a:bodyPr>
        <a:lstStyle/>
        <a:p>
          <a:pPr marL="114300" lvl="1" indent="-114300" algn="r" defTabSz="622300" rtl="1">
            <a:lnSpc>
              <a:spcPct val="100000"/>
            </a:lnSpc>
            <a:spcBef>
              <a:spcPct val="0"/>
            </a:spcBef>
            <a:spcAft>
              <a:spcPts val="0"/>
            </a:spcAft>
            <a:buChar char="••"/>
          </a:pPr>
          <a:r>
            <a:rPr lang="fa-IR" sz="1400" b="1" kern="1200" dirty="0" smtClean="0">
              <a:latin typeface="Arial" charset="0"/>
              <a:cs typeface="B Nazanin" panose="00000400000000000000" pitchFamily="2" charset="-78"/>
            </a:rPr>
            <a:t>ثبت نام و عضویت در سامانه مودیان</a:t>
          </a:r>
          <a:endParaRPr lang="en-US" sz="1400" b="1" kern="1200" dirty="0">
            <a:cs typeface="B Nazanin" panose="00000400000000000000" pitchFamily="2" charset="-78"/>
          </a:endParaRPr>
        </a:p>
        <a:p>
          <a:pPr marL="114300" lvl="1" indent="-114300" algn="r" defTabSz="622300" rtl="1">
            <a:lnSpc>
              <a:spcPct val="100000"/>
            </a:lnSpc>
            <a:spcBef>
              <a:spcPct val="0"/>
            </a:spcBef>
            <a:spcAft>
              <a:spcPts val="0"/>
            </a:spcAft>
            <a:buChar char="••"/>
          </a:pPr>
          <a:r>
            <a:rPr lang="fa-IR" sz="1400" b="1" kern="1200" dirty="0" smtClean="0">
              <a:cs typeface="B Nazanin" panose="00000400000000000000" pitchFamily="2" charset="-78"/>
            </a:rPr>
            <a:t>صدور صورتحساب الکترونیکی</a:t>
          </a:r>
          <a:endParaRPr lang="en-US" sz="1400" b="1" kern="1200" dirty="0">
            <a:cs typeface="B Nazanin" panose="00000400000000000000" pitchFamily="2" charset="-78"/>
          </a:endParaRPr>
        </a:p>
        <a:p>
          <a:pPr marL="114300" lvl="1" indent="-114300" algn="r" defTabSz="622300" rtl="1">
            <a:lnSpc>
              <a:spcPct val="100000"/>
            </a:lnSpc>
            <a:spcBef>
              <a:spcPct val="0"/>
            </a:spcBef>
            <a:spcAft>
              <a:spcPts val="0"/>
            </a:spcAft>
            <a:buChar char="••"/>
          </a:pPr>
          <a:r>
            <a:rPr lang="ar-SA" sz="1400" b="1" kern="1200" dirty="0" smtClean="0">
              <a:cs typeface="B Nazanin" panose="00000400000000000000" pitchFamily="2" charset="-78"/>
            </a:rPr>
            <a:t>خرده فروشی ­ها و واحدهای </a:t>
          </a:r>
          <a:r>
            <a:rPr lang="ar-SA" sz="1100" b="1" kern="1200" dirty="0" smtClean="0">
              <a:cs typeface="B Nazanin" panose="00000400000000000000" pitchFamily="2" charset="-78"/>
            </a:rPr>
            <a:t>صنفی</a:t>
          </a:r>
          <a:r>
            <a:rPr lang="ar-SA" sz="1400" b="1" kern="1200" dirty="0" smtClean="0">
              <a:cs typeface="B Nazanin" panose="00000400000000000000" pitchFamily="2" charset="-78"/>
            </a:rPr>
            <a:t> که مستقیما با مصرف کننده نهائی ارتباط دارند، علاوه بر عضویت در سامانه مودیان، موظف به استفاده از پایانه فروشگاهی می باشند</a:t>
          </a:r>
          <a:endParaRPr lang="en-US" sz="1400" b="1" kern="1200" dirty="0">
            <a:cs typeface="B Nazanin" panose="00000400000000000000" pitchFamily="2" charset="-78"/>
          </a:endParaRPr>
        </a:p>
      </dsp:txBody>
      <dsp:txXfrm>
        <a:off x="0" y="460925"/>
        <a:ext cx="8020040" cy="978917"/>
      </dsp:txXfrm>
    </dsp:sp>
    <dsp:sp modelId="{30AD3888-66F0-4A86-9AD2-2056A99CCB10}">
      <dsp:nvSpPr>
        <dsp:cNvPr id="0" name=""/>
        <dsp:cNvSpPr/>
      </dsp:nvSpPr>
      <dsp:spPr>
        <a:xfrm>
          <a:off x="2085210" y="1390761"/>
          <a:ext cx="5934829" cy="3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ctr" defTabSz="622300" rtl="1">
            <a:lnSpc>
              <a:spcPct val="90000"/>
            </a:lnSpc>
            <a:spcBef>
              <a:spcPct val="0"/>
            </a:spcBef>
            <a:spcAft>
              <a:spcPct val="35000"/>
            </a:spcAft>
          </a:pPr>
          <a:endParaRPr lang="en-US" sz="1400" b="1" kern="1200" dirty="0">
            <a:cs typeface="B Nazanin" panose="00000400000000000000" pitchFamily="2" charset="-78"/>
          </a:endParaRPr>
        </a:p>
      </dsp:txBody>
      <dsp:txXfrm>
        <a:off x="2085210" y="1390761"/>
        <a:ext cx="5934829" cy="370177"/>
      </dsp:txXfrm>
    </dsp:sp>
    <dsp:sp modelId="{F6FC88B7-ABF3-4357-8C3D-ED4C2A70C3AA}">
      <dsp:nvSpPr>
        <dsp:cNvPr id="0" name=""/>
        <dsp:cNvSpPr/>
      </dsp:nvSpPr>
      <dsp:spPr>
        <a:xfrm>
          <a:off x="5934829" y="1600198"/>
          <a:ext cx="2085210" cy="287653"/>
        </a:xfrm>
        <a:prstGeom prst="round2SameRect">
          <a:avLst>
            <a:gd name="adj1" fmla="val 16670"/>
            <a:gd name="adj2" fmla="val 0"/>
          </a:avLst>
        </a:prstGeom>
        <a:gradFill rotWithShape="0">
          <a:gsLst>
            <a:gs pos="0">
              <a:schemeClr val="accent1">
                <a:shade val="80000"/>
                <a:hueOff val="76561"/>
                <a:satOff val="-1098"/>
                <a:lumOff val="6404"/>
                <a:alphaOff val="0"/>
                <a:shade val="51000"/>
                <a:satMod val="130000"/>
              </a:schemeClr>
            </a:gs>
            <a:gs pos="80000">
              <a:schemeClr val="accent1">
                <a:shade val="80000"/>
                <a:hueOff val="76561"/>
                <a:satOff val="-1098"/>
                <a:lumOff val="6404"/>
                <a:alphaOff val="0"/>
                <a:shade val="93000"/>
                <a:satMod val="130000"/>
              </a:schemeClr>
            </a:gs>
            <a:gs pos="100000">
              <a:schemeClr val="accent1">
                <a:shade val="80000"/>
                <a:hueOff val="76561"/>
                <a:satOff val="-1098"/>
                <a:lumOff val="6404"/>
                <a:alphaOff val="0"/>
                <a:shade val="94000"/>
                <a:satMod val="135000"/>
              </a:schemeClr>
            </a:gs>
          </a:gsLst>
          <a:lin ang="16200000" scaled="0"/>
        </a:gradFill>
        <a:ln w="9525" cap="flat" cmpd="sng" algn="ctr">
          <a:solidFill>
            <a:schemeClr val="accent1">
              <a:shade val="80000"/>
              <a:hueOff val="76561"/>
              <a:satOff val="-1098"/>
              <a:lumOff val="640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fa-IR" sz="1400" b="1" kern="1200" dirty="0" smtClean="0">
              <a:cs typeface="B Titr" panose="00000700000000000000" pitchFamily="2" charset="-78"/>
            </a:rPr>
            <a:t>ماده 10</a:t>
          </a:r>
          <a:endParaRPr lang="en-US" sz="1400" b="1" kern="1200" dirty="0">
            <a:cs typeface="B Titr" panose="00000700000000000000" pitchFamily="2" charset="-78"/>
          </a:endParaRPr>
        </a:p>
      </dsp:txBody>
      <dsp:txXfrm>
        <a:off x="5948874" y="1614243"/>
        <a:ext cx="2057120" cy="273608"/>
      </dsp:txXfrm>
    </dsp:sp>
    <dsp:sp modelId="{0FD6F0DD-B781-44D8-A59A-0C7DD30628C1}">
      <dsp:nvSpPr>
        <dsp:cNvPr id="0" name=""/>
        <dsp:cNvSpPr/>
      </dsp:nvSpPr>
      <dsp:spPr>
        <a:xfrm>
          <a:off x="0" y="1871424"/>
          <a:ext cx="8020040" cy="39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r" defTabSz="622300" rtl="1">
            <a:lnSpc>
              <a:spcPct val="100000"/>
            </a:lnSpc>
            <a:spcBef>
              <a:spcPct val="0"/>
            </a:spcBef>
            <a:spcAft>
              <a:spcPct val="15000"/>
            </a:spcAft>
            <a:buChar char="••"/>
          </a:pPr>
          <a:r>
            <a:rPr lang="fa-IR" sz="1400" b="1" kern="1200" dirty="0" smtClean="0">
              <a:cs typeface="B Nazanin" panose="00000400000000000000" pitchFamily="2" charset="-78"/>
            </a:rPr>
            <a:t>اعلام شماره حساب ها و شناسه یکتای دستگاه کارتخوان بانکی یا درگاه های پرداخت الکترونیکی</a:t>
          </a:r>
          <a:endParaRPr lang="en-US" sz="1400" b="1" kern="1200" dirty="0">
            <a:cs typeface="B Nazanin" panose="00000400000000000000" pitchFamily="2" charset="-78"/>
          </a:endParaRPr>
        </a:p>
      </dsp:txBody>
      <dsp:txXfrm>
        <a:off x="0" y="1871424"/>
        <a:ext cx="8020040" cy="396926"/>
      </dsp:txXfrm>
    </dsp:sp>
    <dsp:sp modelId="{AA018884-9F06-4870-9E5E-4BAE79E6500E}">
      <dsp:nvSpPr>
        <dsp:cNvPr id="0" name=""/>
        <dsp:cNvSpPr/>
      </dsp:nvSpPr>
      <dsp:spPr>
        <a:xfrm>
          <a:off x="2085210" y="2193076"/>
          <a:ext cx="5934829" cy="3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ctr" defTabSz="889000" rtl="1">
            <a:lnSpc>
              <a:spcPct val="90000"/>
            </a:lnSpc>
            <a:spcBef>
              <a:spcPct val="0"/>
            </a:spcBef>
            <a:spcAft>
              <a:spcPct val="35000"/>
            </a:spcAft>
          </a:pPr>
          <a:endParaRPr lang="en-US" sz="2000" b="1" kern="1200" dirty="0">
            <a:solidFill>
              <a:srgbClr val="FFFF00"/>
            </a:solidFill>
            <a:cs typeface="B Nazanin" panose="00000400000000000000" pitchFamily="2" charset="-78"/>
          </a:endParaRPr>
        </a:p>
      </dsp:txBody>
      <dsp:txXfrm>
        <a:off x="2085210" y="2193076"/>
        <a:ext cx="5934829" cy="370177"/>
      </dsp:txXfrm>
    </dsp:sp>
    <dsp:sp modelId="{F0DB7C63-3932-4191-BD6A-952A677CBACB}">
      <dsp:nvSpPr>
        <dsp:cNvPr id="0" name=""/>
        <dsp:cNvSpPr/>
      </dsp:nvSpPr>
      <dsp:spPr>
        <a:xfrm>
          <a:off x="5917243" y="2286002"/>
          <a:ext cx="2085210" cy="251846"/>
        </a:xfrm>
        <a:prstGeom prst="round2SameRect">
          <a:avLst>
            <a:gd name="adj1" fmla="val 16670"/>
            <a:gd name="adj2" fmla="val 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w="9525" cap="flat" cmpd="sng" algn="ctr">
          <a:solidFill>
            <a:schemeClr val="accent1">
              <a:shade val="80000"/>
              <a:hueOff val="153123"/>
              <a:satOff val="-2196"/>
              <a:lumOff val="1280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fa-IR" sz="1400" b="1" kern="1200" smtClean="0">
              <a:cs typeface="B Titr" panose="00000700000000000000" pitchFamily="2" charset="-78"/>
            </a:rPr>
            <a:t>ماده 12</a:t>
          </a:r>
          <a:endParaRPr lang="en-US" sz="1400" b="1" kern="1200" dirty="0">
            <a:cs typeface="B Titr" panose="00000700000000000000" pitchFamily="2" charset="-78"/>
          </a:endParaRPr>
        </a:p>
      </dsp:txBody>
      <dsp:txXfrm>
        <a:off x="5929539" y="2298298"/>
        <a:ext cx="2060618" cy="239550"/>
      </dsp:txXfrm>
    </dsp:sp>
    <dsp:sp modelId="{0A9D3445-DF7F-4B92-88C0-478A5CD0A5B6}">
      <dsp:nvSpPr>
        <dsp:cNvPr id="0" name=""/>
        <dsp:cNvSpPr/>
      </dsp:nvSpPr>
      <dsp:spPr>
        <a:xfrm>
          <a:off x="0" y="2653290"/>
          <a:ext cx="8020040" cy="665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r" defTabSz="622300" rtl="1">
            <a:lnSpc>
              <a:spcPct val="90000"/>
            </a:lnSpc>
            <a:spcBef>
              <a:spcPct val="0"/>
            </a:spcBef>
            <a:spcAft>
              <a:spcPct val="15000"/>
            </a:spcAft>
            <a:buChar char="••"/>
          </a:pPr>
          <a:r>
            <a:rPr lang="fa-IR" sz="1400" b="1" kern="1200" dirty="0" smtClean="0">
              <a:cs typeface="B Nazanin" panose="00000400000000000000" pitchFamily="2" charset="-78"/>
            </a:rPr>
            <a:t>اعلام بروز حادثه یا نقص فنی و عدم امکان صدور صورتحساب الکترونیکی </a:t>
          </a:r>
          <a:r>
            <a:rPr lang="fa-IR" sz="1400" b="1" kern="1200" dirty="0" smtClean="0">
              <a:solidFill>
                <a:srgbClr val="C00000"/>
              </a:solidFill>
              <a:cs typeface="B Nazanin" panose="00000400000000000000" pitchFamily="2" charset="-78"/>
            </a:rPr>
            <a:t>تا پایان روز اداری بعد </a:t>
          </a:r>
          <a:r>
            <a:rPr lang="fa-IR" sz="1400" b="1" kern="1200" dirty="0" smtClean="0">
              <a:cs typeface="B Nazanin" panose="00000400000000000000" pitchFamily="2" charset="-78"/>
            </a:rPr>
            <a:t>، به سازمان امور مالیاتی کشور یا شرکت معتمد و استفاده از </a:t>
          </a:r>
          <a:r>
            <a:rPr lang="fa-IR" sz="1400" b="1" kern="1200" dirty="0" smtClean="0">
              <a:solidFill>
                <a:srgbClr val="C00000"/>
              </a:solidFill>
              <a:cs typeface="B Nazanin" panose="00000400000000000000" pitchFamily="2" charset="-78"/>
            </a:rPr>
            <a:t>صورتحساب شمس</a:t>
          </a:r>
          <a:endParaRPr lang="en-US" sz="1400" b="1" kern="1200" dirty="0">
            <a:solidFill>
              <a:srgbClr val="C00000"/>
            </a:solidFill>
            <a:cs typeface="B Nazanin" panose="00000400000000000000" pitchFamily="2" charset="-78"/>
          </a:endParaRPr>
        </a:p>
      </dsp:txBody>
      <dsp:txXfrm>
        <a:off x="0" y="2653290"/>
        <a:ext cx="8020040" cy="665952"/>
      </dsp:txXfrm>
    </dsp:sp>
    <dsp:sp modelId="{AA50D0ED-B778-4D62-B87F-CF68D5A5A856}">
      <dsp:nvSpPr>
        <dsp:cNvPr id="0" name=""/>
        <dsp:cNvSpPr/>
      </dsp:nvSpPr>
      <dsp:spPr>
        <a:xfrm>
          <a:off x="2085210" y="3273698"/>
          <a:ext cx="5934829" cy="3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ctr" defTabSz="622300" rtl="1">
            <a:lnSpc>
              <a:spcPct val="90000"/>
            </a:lnSpc>
            <a:spcBef>
              <a:spcPct val="0"/>
            </a:spcBef>
            <a:spcAft>
              <a:spcPct val="35000"/>
            </a:spcAft>
          </a:pPr>
          <a:endParaRPr lang="en-US" sz="1400" b="1" kern="1200" dirty="0">
            <a:cs typeface="B Nazanin" panose="00000400000000000000" pitchFamily="2" charset="-78"/>
          </a:endParaRPr>
        </a:p>
      </dsp:txBody>
      <dsp:txXfrm>
        <a:off x="2085210" y="3273698"/>
        <a:ext cx="5934829" cy="370177"/>
      </dsp:txXfrm>
    </dsp:sp>
    <dsp:sp modelId="{AD12822C-86EA-4B70-9400-58B210B8C562}">
      <dsp:nvSpPr>
        <dsp:cNvPr id="0" name=""/>
        <dsp:cNvSpPr/>
      </dsp:nvSpPr>
      <dsp:spPr>
        <a:xfrm>
          <a:off x="5917243" y="3273698"/>
          <a:ext cx="2085210" cy="370177"/>
        </a:xfrm>
        <a:prstGeom prst="round2SameRect">
          <a:avLst>
            <a:gd name="adj1" fmla="val 16670"/>
            <a:gd name="adj2" fmla="val 0"/>
          </a:avLst>
        </a:prstGeom>
        <a:gradFill rotWithShape="0">
          <a:gsLst>
            <a:gs pos="0">
              <a:schemeClr val="accent1">
                <a:shade val="80000"/>
                <a:hueOff val="229684"/>
                <a:satOff val="-3294"/>
                <a:lumOff val="19211"/>
                <a:alphaOff val="0"/>
                <a:shade val="51000"/>
                <a:satMod val="130000"/>
              </a:schemeClr>
            </a:gs>
            <a:gs pos="80000">
              <a:schemeClr val="accent1">
                <a:shade val="80000"/>
                <a:hueOff val="229684"/>
                <a:satOff val="-3294"/>
                <a:lumOff val="19211"/>
                <a:alphaOff val="0"/>
                <a:shade val="93000"/>
                <a:satMod val="130000"/>
              </a:schemeClr>
            </a:gs>
            <a:gs pos="100000">
              <a:schemeClr val="accent1">
                <a:shade val="80000"/>
                <a:hueOff val="229684"/>
                <a:satOff val="-3294"/>
                <a:lumOff val="19211"/>
                <a:alphaOff val="0"/>
                <a:shade val="94000"/>
                <a:satMod val="135000"/>
              </a:schemeClr>
            </a:gs>
          </a:gsLst>
          <a:lin ang="16200000" scaled="0"/>
        </a:gradFill>
        <a:ln w="9525" cap="flat" cmpd="sng" algn="ctr">
          <a:solidFill>
            <a:schemeClr val="accent1">
              <a:shade val="80000"/>
              <a:hueOff val="229684"/>
              <a:satOff val="-3294"/>
              <a:lumOff val="1921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fa-IR" sz="1400" b="1" kern="1200" smtClean="0">
              <a:cs typeface="B Titr" panose="00000700000000000000" pitchFamily="2" charset="-78"/>
            </a:rPr>
            <a:t>ماده 13</a:t>
          </a:r>
          <a:endParaRPr lang="en-US" sz="1400" b="1" kern="1200" dirty="0">
            <a:cs typeface="B Titr" panose="00000700000000000000" pitchFamily="2" charset="-78"/>
          </a:endParaRPr>
        </a:p>
      </dsp:txBody>
      <dsp:txXfrm>
        <a:off x="5935317" y="3291772"/>
        <a:ext cx="2049062" cy="352103"/>
      </dsp:txXfrm>
    </dsp:sp>
    <dsp:sp modelId="{F7A9E125-AEC8-49D4-99CC-5EE44CE3DC7F}">
      <dsp:nvSpPr>
        <dsp:cNvPr id="0" name=""/>
        <dsp:cNvSpPr/>
      </dsp:nvSpPr>
      <dsp:spPr>
        <a:xfrm>
          <a:off x="0" y="3686010"/>
          <a:ext cx="8020040" cy="74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just" defTabSz="622300" rtl="1">
            <a:lnSpc>
              <a:spcPct val="90000"/>
            </a:lnSpc>
            <a:spcBef>
              <a:spcPct val="0"/>
            </a:spcBef>
            <a:spcAft>
              <a:spcPct val="15000"/>
            </a:spcAft>
            <a:buChar char="••"/>
          </a:pPr>
          <a:r>
            <a:rPr lang="fa-IR" sz="1400" b="1" kern="1200" dirty="0" smtClean="0">
              <a:cs typeface="B Nazanin" panose="00000400000000000000" pitchFamily="2" charset="-78"/>
            </a:rPr>
            <a:t>اعلام مراتب تعطیلی (موقت یا دائم) و یا انحلال واحد کسب و کار</a:t>
          </a:r>
          <a:r>
            <a:rPr lang="fa-IR" sz="1400" b="1" kern="1200" dirty="0" smtClean="0">
              <a:solidFill>
                <a:srgbClr val="C00000"/>
              </a:solidFill>
              <a:cs typeface="B Nazanin" panose="00000400000000000000" pitchFamily="2" charset="-78"/>
            </a:rPr>
            <a:t>ظرف ده روز </a:t>
          </a:r>
          <a:r>
            <a:rPr lang="fa-IR" sz="1400" b="1" kern="1200" dirty="0" smtClean="0">
              <a:cs typeface="B Nazanin" panose="00000400000000000000" pitchFamily="2" charset="-78"/>
            </a:rPr>
            <a:t>از تاریخ توقف بهره برداری از پایانه فروشگاهی </a:t>
          </a:r>
          <a:r>
            <a:rPr lang="fa-IR" sz="1400" b="1" kern="1200" dirty="0" smtClean="0">
              <a:solidFill>
                <a:srgbClr val="C00000"/>
              </a:solidFill>
              <a:cs typeface="B Nazanin" panose="00000400000000000000" pitchFamily="2" charset="-78"/>
            </a:rPr>
            <a:t>از طریق کارپوشه </a:t>
          </a:r>
          <a:r>
            <a:rPr lang="fa-IR" sz="1400" b="1" kern="1200" dirty="0" smtClean="0">
              <a:cs typeface="B Nazanin" panose="00000400000000000000" pitchFamily="2" charset="-78"/>
            </a:rPr>
            <a:t>به سازمان امور مالیاتی کشور یا شرکت معتمد</a:t>
          </a:r>
          <a:endParaRPr lang="en-US" sz="1400" b="1" kern="1200" dirty="0">
            <a:cs typeface="B Nazanin" panose="00000400000000000000" pitchFamily="2" charset="-78"/>
          </a:endParaRPr>
        </a:p>
      </dsp:txBody>
      <dsp:txXfrm>
        <a:off x="0" y="3686010"/>
        <a:ext cx="8020040" cy="740465"/>
      </dsp:txXfrm>
    </dsp:sp>
    <dsp:sp modelId="{24CC3A45-20FD-4F03-903B-C92B00F5FCE1}">
      <dsp:nvSpPr>
        <dsp:cNvPr id="0" name=""/>
        <dsp:cNvSpPr/>
      </dsp:nvSpPr>
      <dsp:spPr>
        <a:xfrm>
          <a:off x="2085210" y="4337716"/>
          <a:ext cx="5934829" cy="3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ctr" defTabSz="533400" rtl="1">
            <a:lnSpc>
              <a:spcPct val="90000"/>
            </a:lnSpc>
            <a:spcBef>
              <a:spcPct val="0"/>
            </a:spcBef>
            <a:spcAft>
              <a:spcPct val="35000"/>
            </a:spcAft>
          </a:pPr>
          <a:endParaRPr lang="en-US" sz="1200" b="1" kern="1200" dirty="0">
            <a:cs typeface="B Nazanin" panose="00000400000000000000" pitchFamily="2" charset="-78"/>
          </a:endParaRPr>
        </a:p>
      </dsp:txBody>
      <dsp:txXfrm>
        <a:off x="2085210" y="4337716"/>
        <a:ext cx="5934829" cy="370177"/>
      </dsp:txXfrm>
    </dsp:sp>
    <dsp:sp modelId="{6125E4D5-23DE-47EA-85CE-3A0169FF8473}">
      <dsp:nvSpPr>
        <dsp:cNvPr id="0" name=""/>
        <dsp:cNvSpPr/>
      </dsp:nvSpPr>
      <dsp:spPr>
        <a:xfrm>
          <a:off x="5917243" y="4342277"/>
          <a:ext cx="2085210" cy="370177"/>
        </a:xfrm>
        <a:prstGeom prst="round2SameRect">
          <a:avLst>
            <a:gd name="adj1" fmla="val 16670"/>
            <a:gd name="adj2" fmla="val 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t" anchorCtr="0">
          <a:noAutofit/>
        </a:bodyPr>
        <a:lstStyle/>
        <a:p>
          <a:pPr lvl="0" algn="ctr" defTabSz="622300" rtl="1">
            <a:lnSpc>
              <a:spcPct val="90000"/>
            </a:lnSpc>
            <a:spcBef>
              <a:spcPct val="0"/>
            </a:spcBef>
            <a:spcAft>
              <a:spcPct val="35000"/>
            </a:spcAft>
          </a:pPr>
          <a:r>
            <a:rPr lang="fa-IR" sz="1400" b="1" kern="1200" smtClean="0">
              <a:cs typeface="B Titr" panose="00000700000000000000" pitchFamily="2" charset="-78"/>
            </a:rPr>
            <a:t>ماده 14</a:t>
          </a:r>
          <a:endParaRPr lang="en-US" sz="1400" b="1" kern="1200" dirty="0">
            <a:cs typeface="B Titr" panose="00000700000000000000" pitchFamily="2" charset="-78"/>
          </a:endParaRPr>
        </a:p>
      </dsp:txBody>
      <dsp:txXfrm>
        <a:off x="5935317" y="4360351"/>
        <a:ext cx="2049062" cy="352103"/>
      </dsp:txXfrm>
    </dsp:sp>
    <dsp:sp modelId="{CD98B4B7-6A4C-42FD-829C-0A2B5FB38541}">
      <dsp:nvSpPr>
        <dsp:cNvPr id="0" name=""/>
        <dsp:cNvSpPr/>
      </dsp:nvSpPr>
      <dsp:spPr>
        <a:xfrm>
          <a:off x="0" y="4708604"/>
          <a:ext cx="8020040" cy="37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just" defTabSz="622300" rtl="1">
            <a:lnSpc>
              <a:spcPct val="90000"/>
            </a:lnSpc>
            <a:spcBef>
              <a:spcPct val="0"/>
            </a:spcBef>
            <a:spcAft>
              <a:spcPct val="15000"/>
            </a:spcAft>
            <a:buChar char="••"/>
          </a:pPr>
          <a:r>
            <a:rPr lang="fa-IR" sz="1400" b="1" kern="1200" dirty="0" smtClean="0">
              <a:cs typeface="B Nazanin" panose="00000400000000000000" pitchFamily="2" charset="-78"/>
            </a:rPr>
            <a:t>اعلام تغییر شغل، محل فعالیت، تغییر مالکیت یا اجاره واحد کسب و کار </a:t>
          </a:r>
          <a:r>
            <a:rPr lang="fa-IR" sz="1400" b="1" kern="1200" dirty="0" smtClean="0">
              <a:solidFill>
                <a:srgbClr val="C00000"/>
              </a:solidFill>
              <a:cs typeface="B Nazanin" panose="00000400000000000000" pitchFamily="2" charset="-78"/>
            </a:rPr>
            <a:t>ظرف ده روز از طریق کارپوشه </a:t>
          </a:r>
          <a:r>
            <a:rPr lang="fa-IR" sz="1400" b="1" kern="1200" dirty="0" smtClean="0">
              <a:cs typeface="B Nazanin" panose="00000400000000000000" pitchFamily="2" charset="-78"/>
            </a:rPr>
            <a:t>به سازمان امور مالیاتی کشور یا شرکت معتمد</a:t>
          </a:r>
          <a:endParaRPr lang="en-US" sz="1400" b="1" kern="1200" dirty="0">
            <a:cs typeface="B Nazanin" panose="00000400000000000000" pitchFamily="2" charset="-78"/>
          </a:endParaRPr>
        </a:p>
      </dsp:txBody>
      <dsp:txXfrm>
        <a:off x="0" y="4708604"/>
        <a:ext cx="8020040" cy="379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E5307-4CD8-4854-BB80-5CEFF75259C8}">
      <dsp:nvSpPr>
        <dsp:cNvPr id="0" name=""/>
        <dsp:cNvSpPr/>
      </dsp:nvSpPr>
      <dsp:spPr>
        <a:xfrm>
          <a:off x="25834" y="533766"/>
          <a:ext cx="511224" cy="300205"/>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fa-IR" sz="600" b="1" kern="1200" dirty="0" smtClean="0">
              <a:cs typeface="B Titr" panose="00000700000000000000" pitchFamily="2" charset="-78"/>
            </a:rPr>
            <a:t>باب پنجم</a:t>
          </a:r>
          <a:endParaRPr lang="en-US" sz="600" b="1" kern="1200" dirty="0">
            <a:cs typeface="B Titr" panose="00000700000000000000" pitchFamily="2" charset="-78"/>
          </a:endParaRPr>
        </a:p>
      </dsp:txBody>
      <dsp:txXfrm>
        <a:off x="34627" y="542559"/>
        <a:ext cx="493638" cy="282619"/>
      </dsp:txXfrm>
    </dsp:sp>
    <dsp:sp modelId="{9224A0A5-CFA5-4285-94E0-7BCAD11D3A20}">
      <dsp:nvSpPr>
        <dsp:cNvPr id="0" name=""/>
        <dsp:cNvSpPr/>
      </dsp:nvSpPr>
      <dsp:spPr>
        <a:xfrm>
          <a:off x="567072" y="533766"/>
          <a:ext cx="511224" cy="300205"/>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fa-IR" sz="600" b="1" kern="1200" dirty="0" smtClean="0">
              <a:cs typeface="B Titr" panose="00000700000000000000" pitchFamily="2" charset="-78"/>
            </a:rPr>
            <a:t>باب چهارم</a:t>
          </a:r>
          <a:endParaRPr lang="en-US" sz="600" b="1" kern="1200" dirty="0">
            <a:cs typeface="B Titr" panose="00000700000000000000" pitchFamily="2" charset="-78"/>
          </a:endParaRPr>
        </a:p>
      </dsp:txBody>
      <dsp:txXfrm>
        <a:off x="575865" y="542559"/>
        <a:ext cx="493638" cy="282619"/>
      </dsp:txXfrm>
    </dsp:sp>
    <dsp:sp modelId="{C2BC0615-C8D0-4F89-A4EB-56CC6F6952C1}">
      <dsp:nvSpPr>
        <dsp:cNvPr id="0" name=""/>
        <dsp:cNvSpPr/>
      </dsp:nvSpPr>
      <dsp:spPr>
        <a:xfrm>
          <a:off x="1186291" y="536239"/>
          <a:ext cx="3707400" cy="300205"/>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rgbClr val="FFFF00"/>
              </a:solidFill>
              <a:cs typeface="B Titr" panose="00000700000000000000" pitchFamily="2" charset="-78"/>
            </a:rPr>
            <a:t>باب سوم</a:t>
          </a:r>
          <a:endParaRPr lang="en-US" sz="1200" b="1" kern="1200" dirty="0">
            <a:solidFill>
              <a:srgbClr val="FFFF00"/>
            </a:solidFill>
            <a:cs typeface="B Titr" panose="00000700000000000000" pitchFamily="2" charset="-78"/>
          </a:endParaRPr>
        </a:p>
      </dsp:txBody>
      <dsp:txXfrm>
        <a:off x="1195084" y="545032"/>
        <a:ext cx="3689814" cy="282619"/>
      </dsp:txXfrm>
    </dsp:sp>
    <dsp:sp modelId="{7E019AE2-5619-4A30-94F0-6C077A62A286}">
      <dsp:nvSpPr>
        <dsp:cNvPr id="0" name=""/>
        <dsp:cNvSpPr/>
      </dsp:nvSpPr>
      <dsp:spPr>
        <a:xfrm>
          <a:off x="1194299" y="878505"/>
          <a:ext cx="3707400" cy="499301"/>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b="1" kern="1200" dirty="0" smtClean="0">
              <a:solidFill>
                <a:srgbClr val="FFFF00"/>
              </a:solidFill>
              <a:cs typeface="B Nazanin" panose="00000400000000000000" pitchFamily="2" charset="-78"/>
            </a:rPr>
            <a:t>مالیات بر درآمد</a:t>
          </a:r>
          <a:endParaRPr lang="en-US" sz="1400" b="1" kern="1200" dirty="0">
            <a:solidFill>
              <a:srgbClr val="FFFF00"/>
            </a:solidFill>
            <a:cs typeface="B Nazanin" panose="00000400000000000000" pitchFamily="2" charset="-78"/>
          </a:endParaRPr>
        </a:p>
      </dsp:txBody>
      <dsp:txXfrm>
        <a:off x="1208923" y="893129"/>
        <a:ext cx="3678152" cy="470053"/>
      </dsp:txXfrm>
    </dsp:sp>
    <dsp:sp modelId="{4308374C-8950-4382-8910-102C5D5290F9}">
      <dsp:nvSpPr>
        <dsp:cNvPr id="0" name=""/>
        <dsp:cNvSpPr/>
      </dsp:nvSpPr>
      <dsp:spPr>
        <a:xfrm>
          <a:off x="1194299" y="1448814"/>
          <a:ext cx="511224" cy="985247"/>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fa-IR" sz="1000" kern="1200" dirty="0" smtClean="0">
              <a:solidFill>
                <a:schemeClr val="tx1"/>
              </a:solidFill>
              <a:cs typeface="B Nazanin" panose="00000400000000000000" pitchFamily="2" charset="-78"/>
            </a:rPr>
            <a:t>فصل هفتم: </a:t>
          </a:r>
          <a:r>
            <a:rPr lang="fa-IR" sz="1050" kern="1200" dirty="0" smtClean="0">
              <a:solidFill>
                <a:schemeClr val="accent2">
                  <a:lumMod val="75000"/>
                </a:schemeClr>
              </a:solidFill>
              <a:cs typeface="B Nazanin" panose="00000400000000000000" pitchFamily="2" charset="-78"/>
            </a:rPr>
            <a:t>مالیات بر جمع درآمد </a:t>
          </a:r>
          <a:endParaRPr lang="en-US" sz="1050" kern="1200" dirty="0">
            <a:solidFill>
              <a:schemeClr val="accent2">
                <a:lumMod val="75000"/>
              </a:schemeClr>
            </a:solidFill>
            <a:cs typeface="B Nazanin" panose="00000400000000000000" pitchFamily="2" charset="-78"/>
          </a:endParaRPr>
        </a:p>
      </dsp:txBody>
      <dsp:txXfrm>
        <a:off x="1209272" y="1463787"/>
        <a:ext cx="481278" cy="955301"/>
      </dsp:txXfrm>
    </dsp:sp>
    <dsp:sp modelId="{53ACEEB4-805A-4155-A435-9888C84A8136}">
      <dsp:nvSpPr>
        <dsp:cNvPr id="0" name=""/>
        <dsp:cNvSpPr/>
      </dsp:nvSpPr>
      <dsp:spPr>
        <a:xfrm>
          <a:off x="1726995" y="1448814"/>
          <a:ext cx="511224" cy="985247"/>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fa-IR" sz="1000" kern="1200" dirty="0" smtClean="0">
              <a:solidFill>
                <a:schemeClr val="tx1"/>
              </a:solidFill>
              <a:cs typeface="B Nazanin" panose="00000400000000000000" pitchFamily="2" charset="-78"/>
            </a:rPr>
            <a:t>فصل ششم: </a:t>
          </a:r>
          <a:r>
            <a:rPr lang="fa-IR" sz="1050" kern="1200" dirty="0" smtClean="0">
              <a:solidFill>
                <a:schemeClr val="accent2">
                  <a:lumMod val="75000"/>
                </a:schemeClr>
              </a:solidFill>
              <a:cs typeface="B Nazanin" panose="00000400000000000000" pitchFamily="2" charset="-78"/>
            </a:rPr>
            <a:t>مالیات بر درآمد اتفاقی</a:t>
          </a:r>
          <a:endParaRPr lang="en-US" sz="1050" kern="1200" dirty="0">
            <a:solidFill>
              <a:schemeClr val="accent2">
                <a:lumMod val="75000"/>
              </a:schemeClr>
            </a:solidFill>
            <a:cs typeface="B Nazanin" panose="00000400000000000000" pitchFamily="2" charset="-78"/>
          </a:endParaRPr>
        </a:p>
      </dsp:txBody>
      <dsp:txXfrm>
        <a:off x="1741968" y="1463787"/>
        <a:ext cx="481278" cy="955301"/>
      </dsp:txXfrm>
    </dsp:sp>
    <dsp:sp modelId="{BC85B911-9E1E-4F37-B7F4-A9F110FF6B50}">
      <dsp:nvSpPr>
        <dsp:cNvPr id="0" name=""/>
        <dsp:cNvSpPr/>
      </dsp:nvSpPr>
      <dsp:spPr>
        <a:xfrm>
          <a:off x="2259691" y="1448814"/>
          <a:ext cx="511224" cy="98524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b="1" kern="1200" dirty="0" smtClean="0">
              <a:solidFill>
                <a:schemeClr val="bg1"/>
              </a:solidFill>
              <a:cs typeface="B Nazanin" panose="00000400000000000000" pitchFamily="2" charset="-78"/>
            </a:rPr>
            <a:t>فصل پنجم: </a:t>
          </a:r>
          <a:r>
            <a:rPr lang="fa-IR" sz="1050" b="1" kern="1200" dirty="0" smtClean="0">
              <a:solidFill>
                <a:srgbClr val="FFFF00"/>
              </a:solidFill>
              <a:cs typeface="B Nazanin" panose="00000400000000000000" pitchFamily="2" charset="-78"/>
            </a:rPr>
            <a:t>مالیات بر درآمد اشخاص حقوقی</a:t>
          </a:r>
          <a:endParaRPr lang="en-US" sz="1050" b="1" kern="1200" dirty="0">
            <a:solidFill>
              <a:srgbClr val="FFFF00"/>
            </a:solidFill>
            <a:cs typeface="B Nazanin" panose="00000400000000000000" pitchFamily="2" charset="-78"/>
          </a:endParaRPr>
        </a:p>
      </dsp:txBody>
      <dsp:txXfrm>
        <a:off x="2274664" y="1463787"/>
        <a:ext cx="481278" cy="955301"/>
      </dsp:txXfrm>
    </dsp:sp>
    <dsp:sp modelId="{36B6267A-9784-4DD5-8FD5-7C9668DA00C3}">
      <dsp:nvSpPr>
        <dsp:cNvPr id="0" name=""/>
        <dsp:cNvSpPr/>
      </dsp:nvSpPr>
      <dsp:spPr>
        <a:xfrm>
          <a:off x="2792387" y="1448814"/>
          <a:ext cx="511224" cy="985247"/>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1">
            <a:lnSpc>
              <a:spcPct val="100000"/>
            </a:lnSpc>
            <a:spcBef>
              <a:spcPct val="0"/>
            </a:spcBef>
            <a:spcAft>
              <a:spcPct val="35000"/>
            </a:spcAft>
          </a:pPr>
          <a:r>
            <a:rPr lang="fa-IR" sz="700" b="1" kern="1200" dirty="0" smtClean="0">
              <a:solidFill>
                <a:schemeClr val="bg1"/>
              </a:solidFill>
              <a:cs typeface="B Nazanin" panose="00000400000000000000" pitchFamily="2" charset="-78"/>
            </a:rPr>
            <a:t>فصل چهارم: </a:t>
          </a:r>
          <a:r>
            <a:rPr lang="fa-IR" sz="1050" b="1" kern="1200" dirty="0" smtClean="0">
              <a:solidFill>
                <a:srgbClr val="FFFF00"/>
              </a:solidFill>
              <a:cs typeface="B Nazanin" panose="00000400000000000000" pitchFamily="2" charset="-78"/>
            </a:rPr>
            <a:t>مالیات بر درآمد مشاغل</a:t>
          </a:r>
          <a:endParaRPr lang="en-US" sz="1050" b="1" kern="1200" dirty="0">
            <a:solidFill>
              <a:srgbClr val="FFFF00"/>
            </a:solidFill>
            <a:cs typeface="B Nazanin" panose="00000400000000000000" pitchFamily="2" charset="-78"/>
          </a:endParaRPr>
        </a:p>
      </dsp:txBody>
      <dsp:txXfrm>
        <a:off x="2807360" y="1463787"/>
        <a:ext cx="481278" cy="955301"/>
      </dsp:txXfrm>
    </dsp:sp>
    <dsp:sp modelId="{531230BC-4445-4BA6-9FC3-E09F5A399E87}">
      <dsp:nvSpPr>
        <dsp:cNvPr id="0" name=""/>
        <dsp:cNvSpPr/>
      </dsp:nvSpPr>
      <dsp:spPr>
        <a:xfrm>
          <a:off x="3325083" y="1448814"/>
          <a:ext cx="511224" cy="985247"/>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kern="1200" dirty="0" smtClean="0">
              <a:solidFill>
                <a:schemeClr val="tx1"/>
              </a:solidFill>
              <a:cs typeface="B Nazanin" panose="00000400000000000000" pitchFamily="2" charset="-78"/>
            </a:rPr>
            <a:t>فصل سوم: </a:t>
          </a:r>
          <a:r>
            <a:rPr lang="fa-IR" sz="1050" kern="1200" dirty="0" smtClean="0">
              <a:solidFill>
                <a:schemeClr val="accent2">
                  <a:lumMod val="75000"/>
                </a:schemeClr>
              </a:solidFill>
              <a:cs typeface="B Nazanin" panose="00000400000000000000" pitchFamily="2" charset="-78"/>
            </a:rPr>
            <a:t>مالیات بر درآمد  حقوق</a:t>
          </a:r>
          <a:endParaRPr lang="en-US" sz="1050" kern="1200" dirty="0">
            <a:solidFill>
              <a:schemeClr val="accent2">
                <a:lumMod val="75000"/>
              </a:schemeClr>
            </a:solidFill>
            <a:cs typeface="B Nazanin" panose="00000400000000000000" pitchFamily="2" charset="-78"/>
          </a:endParaRPr>
        </a:p>
      </dsp:txBody>
      <dsp:txXfrm>
        <a:off x="3340056" y="1463787"/>
        <a:ext cx="481278" cy="955301"/>
      </dsp:txXfrm>
    </dsp:sp>
    <dsp:sp modelId="{A11CD867-90D2-412B-A7AC-5DB82424BEC0}">
      <dsp:nvSpPr>
        <dsp:cNvPr id="0" name=""/>
        <dsp:cNvSpPr/>
      </dsp:nvSpPr>
      <dsp:spPr>
        <a:xfrm>
          <a:off x="3857779" y="1448814"/>
          <a:ext cx="511224" cy="985247"/>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kern="1200" dirty="0" smtClean="0">
              <a:solidFill>
                <a:schemeClr val="tx1"/>
              </a:solidFill>
              <a:cs typeface="B Nazanin" panose="00000400000000000000" pitchFamily="2" charset="-78"/>
            </a:rPr>
            <a:t>فصل دوم: </a:t>
          </a:r>
          <a:r>
            <a:rPr lang="fa-IR" sz="1050" kern="1200" dirty="0" smtClean="0">
              <a:solidFill>
                <a:schemeClr val="accent2">
                  <a:lumMod val="75000"/>
                </a:schemeClr>
              </a:solidFill>
              <a:cs typeface="B Nazanin" panose="00000400000000000000" pitchFamily="2" charset="-78"/>
            </a:rPr>
            <a:t>مالیات بر درآمد کشاورزی</a:t>
          </a:r>
          <a:endParaRPr lang="en-US" sz="1050" kern="1200" dirty="0">
            <a:solidFill>
              <a:schemeClr val="accent2">
                <a:lumMod val="75000"/>
              </a:schemeClr>
            </a:solidFill>
            <a:cs typeface="B Nazanin" panose="00000400000000000000" pitchFamily="2" charset="-78"/>
          </a:endParaRPr>
        </a:p>
      </dsp:txBody>
      <dsp:txXfrm>
        <a:off x="3872752" y="1463787"/>
        <a:ext cx="481278" cy="955301"/>
      </dsp:txXfrm>
    </dsp:sp>
    <dsp:sp modelId="{3BFAEC77-49E5-47EE-9B3A-CC7981D8FE4B}">
      <dsp:nvSpPr>
        <dsp:cNvPr id="0" name=""/>
        <dsp:cNvSpPr/>
      </dsp:nvSpPr>
      <dsp:spPr>
        <a:xfrm>
          <a:off x="4390475" y="1448814"/>
          <a:ext cx="511224" cy="985247"/>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kern="1200" dirty="0" smtClean="0">
              <a:solidFill>
                <a:schemeClr val="tx1"/>
              </a:solidFill>
              <a:cs typeface="B Nazanin" panose="00000400000000000000" pitchFamily="2" charset="-78"/>
            </a:rPr>
            <a:t>فصل اول: </a:t>
          </a:r>
          <a:r>
            <a:rPr lang="fa-IR" sz="1050" kern="1200" dirty="0" smtClean="0">
              <a:solidFill>
                <a:schemeClr val="accent2">
                  <a:lumMod val="75000"/>
                </a:schemeClr>
              </a:solidFill>
              <a:cs typeface="B Nazanin" panose="00000400000000000000" pitchFamily="2" charset="-78"/>
            </a:rPr>
            <a:t>مالیاتی بر درآمد املاک</a:t>
          </a:r>
          <a:endParaRPr lang="en-US" sz="1050" kern="1200" dirty="0">
            <a:solidFill>
              <a:schemeClr val="accent2">
                <a:lumMod val="75000"/>
              </a:schemeClr>
            </a:solidFill>
            <a:cs typeface="B Nazanin" panose="00000400000000000000" pitchFamily="2" charset="-78"/>
          </a:endParaRPr>
        </a:p>
      </dsp:txBody>
      <dsp:txXfrm>
        <a:off x="4405448" y="1463787"/>
        <a:ext cx="481278" cy="955301"/>
      </dsp:txXfrm>
    </dsp:sp>
    <dsp:sp modelId="{81ED770F-3400-40F1-B1A9-4276DAA2DDF9}">
      <dsp:nvSpPr>
        <dsp:cNvPr id="0" name=""/>
        <dsp:cNvSpPr/>
      </dsp:nvSpPr>
      <dsp:spPr>
        <a:xfrm>
          <a:off x="4941642" y="533835"/>
          <a:ext cx="511224" cy="300205"/>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fa-IR" sz="600" b="1" kern="1200" dirty="0" smtClean="0">
              <a:cs typeface="B Titr" panose="00000700000000000000" pitchFamily="2" charset="-78"/>
            </a:rPr>
            <a:t>باب دوم</a:t>
          </a:r>
          <a:endParaRPr lang="en-US" sz="600" b="1" kern="1200" dirty="0">
            <a:cs typeface="B Titr" panose="00000700000000000000" pitchFamily="2" charset="-78"/>
          </a:endParaRPr>
        </a:p>
      </dsp:txBody>
      <dsp:txXfrm>
        <a:off x="4950435" y="542628"/>
        <a:ext cx="493638" cy="282619"/>
      </dsp:txXfrm>
    </dsp:sp>
    <dsp:sp modelId="{B5FE2437-D51F-4236-8B30-4AE1648A6C88}">
      <dsp:nvSpPr>
        <dsp:cNvPr id="0" name=""/>
        <dsp:cNvSpPr/>
      </dsp:nvSpPr>
      <dsp:spPr>
        <a:xfrm>
          <a:off x="5508713" y="533766"/>
          <a:ext cx="511224" cy="300205"/>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rtl="1">
            <a:lnSpc>
              <a:spcPct val="90000"/>
            </a:lnSpc>
            <a:spcBef>
              <a:spcPct val="0"/>
            </a:spcBef>
            <a:spcAft>
              <a:spcPct val="35000"/>
            </a:spcAft>
          </a:pPr>
          <a:r>
            <a:rPr lang="fa-IR" sz="600" b="1" kern="1200" dirty="0" smtClean="0">
              <a:cs typeface="B Titr" panose="00000700000000000000" pitchFamily="2" charset="-78"/>
            </a:rPr>
            <a:t>باب اول</a:t>
          </a:r>
          <a:endParaRPr lang="en-US" sz="600" b="1" kern="1200" dirty="0">
            <a:cs typeface="B Titr" panose="00000700000000000000" pitchFamily="2" charset="-78"/>
          </a:endParaRPr>
        </a:p>
      </dsp:txBody>
      <dsp:txXfrm>
        <a:off x="5517506" y="542559"/>
        <a:ext cx="493638" cy="2826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8T11:18:19.909"/>
    </inkml:context>
    <inkml:brush xml:id="br0">
      <inkml:brushProperty name="width" value="0.05" units="cm"/>
      <inkml:brushProperty name="height" value="0.05" units="cm"/>
      <inkml:brushProperty name="color" value="#E71224"/>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45280" y="0"/>
            <a:ext cx="3169920" cy="480060"/>
          </a:xfrm>
          <a:prstGeom prst="rect">
            <a:avLst/>
          </a:prstGeom>
        </p:spPr>
        <p:txBody>
          <a:bodyPr vert="horz" lIns="96653" tIns="48327" rIns="96653" bIns="48327" rtlCol="1"/>
          <a:lstStyle>
            <a:lvl1pPr algn="r">
              <a:defRPr sz="1200"/>
            </a:lvl1pPr>
          </a:lstStyle>
          <a:p>
            <a:endParaRPr lang="fa-IR"/>
          </a:p>
        </p:txBody>
      </p:sp>
      <p:sp>
        <p:nvSpPr>
          <p:cNvPr id="3" name="Date Placeholder 2"/>
          <p:cNvSpPr>
            <a:spLocks noGrp="1"/>
          </p:cNvSpPr>
          <p:nvPr>
            <p:ph type="dt" idx="1"/>
          </p:nvPr>
        </p:nvSpPr>
        <p:spPr>
          <a:xfrm>
            <a:off x="1694" y="0"/>
            <a:ext cx="3169920" cy="480060"/>
          </a:xfrm>
          <a:prstGeom prst="rect">
            <a:avLst/>
          </a:prstGeom>
        </p:spPr>
        <p:txBody>
          <a:bodyPr vert="horz" lIns="96653" tIns="48327" rIns="96653" bIns="48327" rtlCol="1"/>
          <a:lstStyle>
            <a:lvl1pPr algn="l">
              <a:defRPr sz="1200"/>
            </a:lvl1pPr>
          </a:lstStyle>
          <a:p>
            <a:fld id="{C4798C30-D7D9-4E1A-B43E-C2EF557FE75B}" type="datetimeFigureOut">
              <a:rPr lang="fa-IR" smtClean="0"/>
              <a:pPr/>
              <a:t>06/11/1446</a:t>
            </a:fld>
            <a:endParaRPr lang="fa-I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1" anchor="ctr"/>
          <a:lstStyle/>
          <a:p>
            <a:endParaRPr lang="fa-I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4145280" y="9119474"/>
            <a:ext cx="3169920" cy="480060"/>
          </a:xfrm>
          <a:prstGeom prst="rect">
            <a:avLst/>
          </a:prstGeom>
        </p:spPr>
        <p:txBody>
          <a:bodyPr vert="horz" lIns="96653" tIns="48327" rIns="96653" bIns="48327" rtlCol="1" anchor="b"/>
          <a:lstStyle>
            <a:lvl1pPr algn="r">
              <a:defRPr sz="1200"/>
            </a:lvl1pPr>
          </a:lstStyle>
          <a:p>
            <a:endParaRPr lang="fa-IR"/>
          </a:p>
        </p:txBody>
      </p:sp>
      <p:sp>
        <p:nvSpPr>
          <p:cNvPr id="7" name="Slide Number Placeholder 6"/>
          <p:cNvSpPr>
            <a:spLocks noGrp="1"/>
          </p:cNvSpPr>
          <p:nvPr>
            <p:ph type="sldNum" sz="quarter" idx="5"/>
          </p:nvPr>
        </p:nvSpPr>
        <p:spPr>
          <a:xfrm>
            <a:off x="1694" y="9119474"/>
            <a:ext cx="3169920" cy="480060"/>
          </a:xfrm>
          <a:prstGeom prst="rect">
            <a:avLst/>
          </a:prstGeom>
        </p:spPr>
        <p:txBody>
          <a:bodyPr vert="horz" lIns="96653" tIns="48327" rIns="96653" bIns="48327" rtlCol="1" anchor="b"/>
          <a:lstStyle>
            <a:lvl1pPr algn="l">
              <a:defRPr sz="1200"/>
            </a:lvl1pPr>
          </a:lstStyle>
          <a:p>
            <a:fld id="{952AE79A-A24B-4B61-A4F0-0D4C5C27BFD4}" type="slidenum">
              <a:rPr lang="fa-IR" smtClean="0"/>
              <a:pPr/>
              <a:t>‹#›</a:t>
            </a:fld>
            <a:endParaRPr lang="fa-IR"/>
          </a:p>
        </p:txBody>
      </p:sp>
    </p:spTree>
    <p:extLst>
      <p:ext uri="{BB962C8B-B14F-4D97-AF65-F5344CB8AC3E}">
        <p14:creationId xmlns:p14="http://schemas.microsoft.com/office/powerpoint/2010/main" val="2852406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http://modir-mba.com</a:t>
            </a:r>
          </a:p>
        </p:txBody>
      </p:sp>
      <p:sp>
        <p:nvSpPr>
          <p:cNvPr id="7" name="Header Placeholder 6">
            <a:extLst>
              <a:ext uri="{FF2B5EF4-FFF2-40B4-BE49-F238E27FC236}">
                <a16:creationId xmlns:a16="http://schemas.microsoft.com/office/drawing/2014/main" xmlns="" id="{B908F488-C16E-4CD9-8D7B-32B58439641A}"/>
              </a:ext>
            </a:extLst>
          </p:cNvPr>
          <p:cNvSpPr>
            <a:spLocks noGrp="1"/>
          </p:cNvSpPr>
          <p:nvPr>
            <p:ph type="hdr" sz="quarter"/>
          </p:nvPr>
        </p:nvSpPr>
        <p:spPr/>
        <p:txBody>
          <a:bodyPr/>
          <a:lstStyle/>
          <a:p>
            <a:pPr algn="l" fontAlgn="auto">
              <a:spcBef>
                <a:spcPts val="0"/>
              </a:spcBef>
              <a:spcAft>
                <a:spcPts val="0"/>
              </a:spcAft>
              <a:defRPr/>
            </a:pPr>
            <a:endParaRPr lang="en-US">
              <a:solidFill>
                <a:prstClr val="black"/>
              </a:solidFill>
              <a:latin typeface="Calibri"/>
            </a:endParaRPr>
          </a:p>
        </p:txBody>
      </p:sp>
    </p:spTree>
    <p:extLst>
      <p:ext uri="{BB962C8B-B14F-4D97-AF65-F5344CB8AC3E}">
        <p14:creationId xmlns:p14="http://schemas.microsoft.com/office/powerpoint/2010/main" val="854314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Tree>
    <p:extLst>
      <p:ext uri="{BB962C8B-B14F-4D97-AF65-F5344CB8AC3E}">
        <p14:creationId xmlns:p14="http://schemas.microsoft.com/office/powerpoint/2010/main" val="2402162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Tree>
    <p:extLst>
      <p:ext uri="{BB962C8B-B14F-4D97-AF65-F5344CB8AC3E}">
        <p14:creationId xmlns:p14="http://schemas.microsoft.com/office/powerpoint/2010/main" val="4200825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a16="http://schemas.microsoft.com/office/drawing/2014/main" xmlns="" id="{20B95C58-ABDD-4010-93B7-4494B4EBEE28}"/>
              </a:ext>
            </a:extLst>
          </p:cNvPr>
          <p:cNvSpPr>
            <a:spLocks noGrp="1"/>
          </p:cNvSpPr>
          <p:nvPr>
            <p:ph type="hdr" sz="quarter"/>
          </p:nvPr>
        </p:nvSpPr>
        <p:spPr/>
        <p:txBody>
          <a:bodyPr/>
          <a:lstStyle/>
          <a:p>
            <a:pPr algn="l" fontAlgn="auto">
              <a:spcBef>
                <a:spcPts val="0"/>
              </a:spcBef>
              <a:spcAft>
                <a:spcPts val="0"/>
              </a:spcAft>
              <a:defRPr/>
            </a:pPr>
            <a:endParaRPr lang="en-US">
              <a:solidFill>
                <a:prstClr val="black"/>
              </a:solidFill>
              <a:latin typeface="Calibri"/>
            </a:endParaRPr>
          </a:p>
        </p:txBody>
      </p:sp>
    </p:spTree>
    <p:extLst>
      <p:ext uri="{BB962C8B-B14F-4D97-AF65-F5344CB8AC3E}">
        <p14:creationId xmlns:p14="http://schemas.microsoft.com/office/powerpoint/2010/main" val="520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 xmlns:a16="http://schemas.microsoft.com/office/drawing/2014/main" id="{20B95C58-ABDD-4010-93B7-4494B4EBEE28}"/>
              </a:ext>
            </a:extLst>
          </p:cNvPr>
          <p:cNvSpPr>
            <a:spLocks noGrp="1"/>
          </p:cNvSpPr>
          <p:nvPr>
            <p:ph type="hdr" sz="quarter"/>
          </p:nvPr>
        </p:nvSpPr>
        <p:spPr/>
        <p:txBody>
          <a:bodyPr/>
          <a:lstStyle/>
          <a:p>
            <a:pPr algn="l" fontAlgn="auto">
              <a:spcBef>
                <a:spcPts val="0"/>
              </a:spcBef>
              <a:spcAft>
                <a:spcPts val="0"/>
              </a:spcAft>
              <a:defRPr/>
            </a:pPr>
            <a:endParaRPr lang="en-US">
              <a:solidFill>
                <a:prstClr val="black"/>
              </a:solidFill>
              <a:latin typeface="Calibri"/>
            </a:endParaRPr>
          </a:p>
        </p:txBody>
      </p:sp>
    </p:spTree>
    <p:extLst>
      <p:ext uri="{BB962C8B-B14F-4D97-AF65-F5344CB8AC3E}">
        <p14:creationId xmlns:p14="http://schemas.microsoft.com/office/powerpoint/2010/main" val="93830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و </a:t>
            </a:r>
          </a:p>
        </p:txBody>
      </p:sp>
    </p:spTree>
    <p:extLst>
      <p:ext uri="{BB962C8B-B14F-4D97-AF65-F5344CB8AC3E}">
        <p14:creationId xmlns:p14="http://schemas.microsoft.com/office/powerpoint/2010/main" val="66950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512E5-C414-4E7F-963F-6FDB91A353B1}"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376968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52AE79A-A24B-4B61-A4F0-0D4C5C27BFD4}" type="slidenum">
              <a:rPr lang="fa-IR" smtClean="0"/>
              <a:pPr/>
              <a:t>5</a:t>
            </a:fld>
            <a:endParaRPr lang="fa-IR"/>
          </a:p>
        </p:txBody>
      </p:sp>
    </p:spTree>
    <p:extLst>
      <p:ext uri="{BB962C8B-B14F-4D97-AF65-F5344CB8AC3E}">
        <p14:creationId xmlns:p14="http://schemas.microsoft.com/office/powerpoint/2010/main" val="351727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 xmlns:a16="http://schemas.microsoft.com/office/drawing/2014/main" id="{20B95C58-ABDD-4010-93B7-4494B4EBEE28}"/>
              </a:ext>
            </a:extLst>
          </p:cNvPr>
          <p:cNvSpPr>
            <a:spLocks noGrp="1"/>
          </p:cNvSpPr>
          <p:nvPr>
            <p:ph type="hdr" sz="quarter"/>
          </p:nvPr>
        </p:nvSpPr>
        <p:spPr/>
        <p:txBody>
          <a:bodyPr/>
          <a:lstStyle/>
          <a:p>
            <a:pPr algn="l" fontAlgn="auto">
              <a:spcBef>
                <a:spcPts val="0"/>
              </a:spcBef>
              <a:spcAft>
                <a:spcPts val="0"/>
              </a:spcAft>
              <a:defRPr/>
            </a:pPr>
            <a:endParaRPr lang="en-US">
              <a:solidFill>
                <a:prstClr val="black"/>
              </a:solidFill>
              <a:latin typeface="Calibri"/>
            </a:endParaRPr>
          </a:p>
        </p:txBody>
      </p:sp>
    </p:spTree>
    <p:extLst>
      <p:ext uri="{BB962C8B-B14F-4D97-AF65-F5344CB8AC3E}">
        <p14:creationId xmlns:p14="http://schemas.microsoft.com/office/powerpoint/2010/main" val="3808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 xmlns:a16="http://schemas.microsoft.com/office/drawing/2014/main" id="{20B95C58-ABDD-4010-93B7-4494B4EBEE28}"/>
              </a:ext>
            </a:extLst>
          </p:cNvPr>
          <p:cNvSpPr>
            <a:spLocks noGrp="1"/>
          </p:cNvSpPr>
          <p:nvPr>
            <p:ph type="hdr" sz="quarter"/>
          </p:nvPr>
        </p:nvSpPr>
        <p:spPr/>
        <p:txBody>
          <a:bodyPr/>
          <a:lstStyle/>
          <a:p>
            <a:pPr algn="l" fontAlgn="auto">
              <a:spcBef>
                <a:spcPts val="0"/>
              </a:spcBef>
              <a:spcAft>
                <a:spcPts val="0"/>
              </a:spcAft>
              <a:defRPr/>
            </a:pPr>
            <a:endParaRPr lang="en-US">
              <a:solidFill>
                <a:prstClr val="black"/>
              </a:solidFill>
              <a:latin typeface="Calibri"/>
            </a:endParaRPr>
          </a:p>
        </p:txBody>
      </p:sp>
    </p:spTree>
    <p:extLst>
      <p:ext uri="{BB962C8B-B14F-4D97-AF65-F5344CB8AC3E}">
        <p14:creationId xmlns:p14="http://schemas.microsoft.com/office/powerpoint/2010/main" val="234848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a16="http://schemas.microsoft.com/office/drawing/2014/main" xmlns="" id="{20B95C58-ABDD-4010-93B7-4494B4EBEE28}"/>
              </a:ext>
            </a:extLst>
          </p:cNvPr>
          <p:cNvSpPr>
            <a:spLocks noGrp="1"/>
          </p:cNvSpPr>
          <p:nvPr>
            <p:ph type="hdr" sz="quarter"/>
          </p:nvPr>
        </p:nvSpPr>
        <p:spPr/>
        <p:txBody>
          <a:bodyPr/>
          <a:lstStyle/>
          <a:p>
            <a:pPr algn="l" fontAlgn="auto">
              <a:spcBef>
                <a:spcPts val="0"/>
              </a:spcBef>
              <a:spcAft>
                <a:spcPts val="0"/>
              </a:spcAft>
              <a:defRPr/>
            </a:pPr>
            <a:endParaRPr lang="en-US">
              <a:solidFill>
                <a:prstClr val="black"/>
              </a:solidFill>
              <a:latin typeface="Calibri"/>
            </a:endParaRPr>
          </a:p>
        </p:txBody>
      </p:sp>
    </p:spTree>
    <p:extLst>
      <p:ext uri="{BB962C8B-B14F-4D97-AF65-F5344CB8AC3E}">
        <p14:creationId xmlns:p14="http://schemas.microsoft.com/office/powerpoint/2010/main" val="347965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a16="http://schemas.microsoft.com/office/drawing/2014/main" xmlns="" id="{20B95C58-ABDD-4010-93B7-4494B4EBEE28}"/>
              </a:ext>
            </a:extLst>
          </p:cNvPr>
          <p:cNvSpPr>
            <a:spLocks noGrp="1"/>
          </p:cNvSpPr>
          <p:nvPr>
            <p:ph type="hdr" sz="quarter"/>
          </p:nvPr>
        </p:nvSpPr>
        <p:spPr/>
        <p:txBody>
          <a:bodyPr/>
          <a:lstStyle/>
          <a:p>
            <a:pPr algn="l" fontAlgn="auto">
              <a:spcBef>
                <a:spcPts val="0"/>
              </a:spcBef>
              <a:spcAft>
                <a:spcPts val="0"/>
              </a:spcAft>
              <a:defRPr/>
            </a:pPr>
            <a:endParaRPr lang="en-US">
              <a:solidFill>
                <a:prstClr val="black"/>
              </a:solidFill>
              <a:latin typeface="Calibri"/>
            </a:endParaRPr>
          </a:p>
        </p:txBody>
      </p:sp>
    </p:spTree>
    <p:extLst>
      <p:ext uri="{BB962C8B-B14F-4D97-AF65-F5344CB8AC3E}">
        <p14:creationId xmlns:p14="http://schemas.microsoft.com/office/powerpoint/2010/main" val="118564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52AE79A-A24B-4B61-A4F0-0D4C5C27BFD4}" type="slidenum">
              <a:rPr lang="fa-IR" smtClean="0">
                <a:solidFill>
                  <a:prstClr val="black"/>
                </a:solidFill>
              </a:rPr>
              <a:pPr/>
              <a:t>32</a:t>
            </a:fld>
            <a:endParaRPr lang="fa-IR">
              <a:solidFill>
                <a:prstClr val="black"/>
              </a:solidFill>
            </a:endParaRPr>
          </a:p>
        </p:txBody>
      </p:sp>
    </p:spTree>
    <p:extLst>
      <p:ext uri="{BB962C8B-B14F-4D97-AF65-F5344CB8AC3E}">
        <p14:creationId xmlns:p14="http://schemas.microsoft.com/office/powerpoint/2010/main" val="355058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Tree>
    <p:extLst>
      <p:ext uri="{BB962C8B-B14F-4D97-AF65-F5344CB8AC3E}">
        <p14:creationId xmlns:p14="http://schemas.microsoft.com/office/powerpoint/2010/main" val="51156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Tree>
    <p:extLst>
      <p:ext uri="{BB962C8B-B14F-4D97-AF65-F5344CB8AC3E}">
        <p14:creationId xmlns:p14="http://schemas.microsoft.com/office/powerpoint/2010/main" val="235866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white">
          <a:xfrm>
            <a:off x="0" y="4221163"/>
            <a:ext cx="9144000" cy="26368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90" name="Group 18"/>
          <p:cNvGrpSpPr>
            <a:grpSpLocks/>
          </p:cNvGrpSpPr>
          <p:nvPr/>
        </p:nvGrpSpPr>
        <p:grpSpPr bwMode="auto">
          <a:xfrm rot="-10800000">
            <a:off x="7413625" y="5162550"/>
            <a:ext cx="1655763" cy="1630363"/>
            <a:chOff x="0" y="2704"/>
            <a:chExt cx="1063" cy="1086"/>
          </a:xfrm>
        </p:grpSpPr>
        <p:sp>
          <p:nvSpPr>
            <p:cNvPr id="3091" name="Rectangle 19"/>
            <p:cNvSpPr>
              <a:spLocks noChangeArrowheads="1"/>
            </p:cNvSpPr>
            <p:nvPr userDrawn="1"/>
          </p:nvSpPr>
          <p:spPr bwMode="ltGray">
            <a:xfrm>
              <a:off x="0"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2" name="Rectangle 20"/>
            <p:cNvSpPr>
              <a:spLocks noChangeArrowheads="1"/>
            </p:cNvSpPr>
            <p:nvPr userDrawn="1"/>
          </p:nvSpPr>
          <p:spPr bwMode="ltGray">
            <a:xfrm>
              <a:off x="295"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3" name="Rectangle 21"/>
            <p:cNvSpPr>
              <a:spLocks noChangeArrowheads="1"/>
            </p:cNvSpPr>
            <p:nvPr userDrawn="1"/>
          </p:nvSpPr>
          <p:spPr bwMode="ltGray">
            <a:xfrm>
              <a:off x="567"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4" name="Rectangle 22"/>
            <p:cNvSpPr>
              <a:spLocks noChangeArrowheads="1"/>
            </p:cNvSpPr>
            <p:nvPr userDrawn="1"/>
          </p:nvSpPr>
          <p:spPr bwMode="ltGray">
            <a:xfrm>
              <a:off x="0"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5" name="Rectangle 23"/>
            <p:cNvSpPr>
              <a:spLocks noChangeArrowheads="1"/>
            </p:cNvSpPr>
            <p:nvPr userDrawn="1"/>
          </p:nvSpPr>
          <p:spPr bwMode="ltGray">
            <a:xfrm>
              <a:off x="295"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6" name="Rectangle 24"/>
            <p:cNvSpPr>
              <a:spLocks noChangeArrowheads="1"/>
            </p:cNvSpPr>
            <p:nvPr userDrawn="1"/>
          </p:nvSpPr>
          <p:spPr bwMode="ltGray">
            <a:xfrm>
              <a:off x="567"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7" name="Rectangle 25"/>
            <p:cNvSpPr>
              <a:spLocks noChangeArrowheads="1"/>
            </p:cNvSpPr>
            <p:nvPr userDrawn="1"/>
          </p:nvSpPr>
          <p:spPr bwMode="ltGray">
            <a:xfrm>
              <a:off x="839"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8" name="Rectangle 26"/>
            <p:cNvSpPr>
              <a:spLocks noChangeArrowheads="1"/>
            </p:cNvSpPr>
            <p:nvPr userDrawn="1"/>
          </p:nvSpPr>
          <p:spPr bwMode="ltGray">
            <a:xfrm>
              <a:off x="295"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099" name="Rectangle 27"/>
            <p:cNvSpPr>
              <a:spLocks noChangeArrowheads="1"/>
            </p:cNvSpPr>
            <p:nvPr userDrawn="1"/>
          </p:nvSpPr>
          <p:spPr bwMode="ltGray">
            <a:xfrm>
              <a:off x="0"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0" name="Rectangle 28"/>
            <p:cNvSpPr>
              <a:spLocks noChangeArrowheads="1"/>
            </p:cNvSpPr>
            <p:nvPr userDrawn="1"/>
          </p:nvSpPr>
          <p:spPr bwMode="ltGray">
            <a:xfrm>
              <a:off x="0" y="356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3075" name="Rectangle 3"/>
          <p:cNvSpPr>
            <a:spLocks noGrp="1" noChangeArrowheads="1"/>
          </p:cNvSpPr>
          <p:nvPr>
            <p:ph type="subTitle" idx="1"/>
          </p:nvPr>
        </p:nvSpPr>
        <p:spPr bwMode="black">
          <a:xfrm>
            <a:off x="1081088" y="5443538"/>
            <a:ext cx="7086600" cy="381000"/>
          </a:xfrm>
        </p:spPr>
        <p:txBody>
          <a:bodyPr/>
          <a:lstStyle>
            <a:lvl1pPr marL="0" indent="0" algn="ctr">
              <a:buFont typeface="Wingdings" pitchFamily="2" charset="2"/>
              <a:buNone/>
              <a:defRPr sz="2800">
                <a:solidFill>
                  <a:schemeClr val="bg1"/>
                </a:solidFill>
              </a:defRPr>
            </a:lvl1pPr>
          </a:lstStyle>
          <a:p>
            <a:pPr lvl="0"/>
            <a:r>
              <a:rPr lang="en-US" noProof="0"/>
              <a:t>Click to edit Master subtitle style</a:t>
            </a:r>
          </a:p>
        </p:txBody>
      </p:sp>
      <p:grpSp>
        <p:nvGrpSpPr>
          <p:cNvPr id="3101" name="Group 29"/>
          <p:cNvGrpSpPr>
            <a:grpSpLocks/>
          </p:cNvGrpSpPr>
          <p:nvPr/>
        </p:nvGrpSpPr>
        <p:grpSpPr bwMode="auto">
          <a:xfrm>
            <a:off x="20638" y="4281488"/>
            <a:ext cx="1655762" cy="1630362"/>
            <a:chOff x="0" y="2704"/>
            <a:chExt cx="1063" cy="1086"/>
          </a:xfrm>
        </p:grpSpPr>
        <p:sp>
          <p:nvSpPr>
            <p:cNvPr id="3102" name="Rectangle 30"/>
            <p:cNvSpPr>
              <a:spLocks noChangeArrowheads="1"/>
            </p:cNvSpPr>
            <p:nvPr userDrawn="1"/>
          </p:nvSpPr>
          <p:spPr bwMode="ltGray">
            <a:xfrm>
              <a:off x="0"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3" name="Rectangle 31"/>
            <p:cNvSpPr>
              <a:spLocks noChangeArrowheads="1"/>
            </p:cNvSpPr>
            <p:nvPr userDrawn="1"/>
          </p:nvSpPr>
          <p:spPr bwMode="ltGray">
            <a:xfrm>
              <a:off x="295"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4" name="Rectangle 32"/>
            <p:cNvSpPr>
              <a:spLocks noChangeArrowheads="1"/>
            </p:cNvSpPr>
            <p:nvPr userDrawn="1"/>
          </p:nvSpPr>
          <p:spPr bwMode="ltGray">
            <a:xfrm>
              <a:off x="567"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5" name="Rectangle 33"/>
            <p:cNvSpPr>
              <a:spLocks noChangeArrowheads="1"/>
            </p:cNvSpPr>
            <p:nvPr userDrawn="1"/>
          </p:nvSpPr>
          <p:spPr bwMode="ltGray">
            <a:xfrm>
              <a:off x="0"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6" name="Rectangle 34"/>
            <p:cNvSpPr>
              <a:spLocks noChangeArrowheads="1"/>
            </p:cNvSpPr>
            <p:nvPr userDrawn="1"/>
          </p:nvSpPr>
          <p:spPr bwMode="ltGray">
            <a:xfrm>
              <a:off x="295"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7" name="Rectangle 35"/>
            <p:cNvSpPr>
              <a:spLocks noChangeArrowheads="1"/>
            </p:cNvSpPr>
            <p:nvPr userDrawn="1"/>
          </p:nvSpPr>
          <p:spPr bwMode="ltGray">
            <a:xfrm>
              <a:off x="567" y="2990"/>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8" name="Rectangle 36"/>
            <p:cNvSpPr>
              <a:spLocks noChangeArrowheads="1"/>
            </p:cNvSpPr>
            <p:nvPr userDrawn="1"/>
          </p:nvSpPr>
          <p:spPr bwMode="ltGray">
            <a:xfrm>
              <a:off x="839" y="2704"/>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09" name="Rectangle 37"/>
            <p:cNvSpPr>
              <a:spLocks noChangeArrowheads="1"/>
            </p:cNvSpPr>
            <p:nvPr userDrawn="1"/>
          </p:nvSpPr>
          <p:spPr bwMode="ltGray">
            <a:xfrm>
              <a:off x="295"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10" name="Rectangle 38"/>
            <p:cNvSpPr>
              <a:spLocks noChangeArrowheads="1"/>
            </p:cNvSpPr>
            <p:nvPr userDrawn="1"/>
          </p:nvSpPr>
          <p:spPr bwMode="ltGray">
            <a:xfrm>
              <a:off x="0" y="327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111" name="Rectangle 39"/>
            <p:cNvSpPr>
              <a:spLocks noChangeArrowheads="1"/>
            </p:cNvSpPr>
            <p:nvPr userDrawn="1"/>
          </p:nvSpPr>
          <p:spPr bwMode="ltGray">
            <a:xfrm>
              <a:off x="0" y="3563"/>
              <a:ext cx="224" cy="227"/>
            </a:xfrm>
            <a:prstGeom prst="rect">
              <a:avLst/>
            </a:prstGeom>
            <a:solidFill>
              <a:schemeClr val="accent1"/>
            </a:solidFill>
            <a:ln>
              <a:noFill/>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3074" name="Rectangle 2"/>
          <p:cNvSpPr>
            <a:spLocks noGrp="1" noChangeArrowheads="1"/>
          </p:cNvSpPr>
          <p:nvPr>
            <p:ph type="ctrTitle"/>
          </p:nvPr>
        </p:nvSpPr>
        <p:spPr bwMode="auto">
          <a:xfrm>
            <a:off x="990600" y="4572000"/>
            <a:ext cx="7239000" cy="631825"/>
          </a:xfrm>
        </p:spPr>
        <p:txBody>
          <a:bodyPr/>
          <a:lstStyle>
            <a:lvl1pPr>
              <a:defRPr sz="4800">
                <a:solidFill>
                  <a:schemeClr val="bg2"/>
                </a:solidFill>
              </a:defRPr>
            </a:lvl1pPr>
          </a:lstStyle>
          <a:p>
            <a:pPr lvl="0"/>
            <a:r>
              <a:rPr lang="en-US" noProof="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8A02B190-799B-463E-A3B5-397020ECBAF3}" type="slidenum">
              <a:rPr lang="ar-SA"/>
              <a:pPr/>
              <a:t>‹#›</a:t>
            </a:fld>
            <a:endParaRPr lang="en-US"/>
          </a:p>
        </p:txBody>
      </p:sp>
    </p:spTree>
    <p:extLst>
      <p:ext uri="{BB962C8B-B14F-4D97-AF65-F5344CB8AC3E}">
        <p14:creationId xmlns:p14="http://schemas.microsoft.com/office/powerpoint/2010/main" val="42324083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25144139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3574849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30399993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243624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098382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28707839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6336336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23997924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28346310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61515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005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19088"/>
            <a:ext cx="6019800" cy="6005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00344828-E0F9-4959-BEC2-14948EC3C22B}" type="slidenum">
              <a:rPr lang="ar-SA"/>
              <a:pPr/>
              <a:t>‹#›</a:t>
            </a:fld>
            <a:endParaRPr lang="en-US"/>
          </a:p>
        </p:txBody>
      </p:sp>
    </p:spTree>
    <p:extLst>
      <p:ext uri="{BB962C8B-B14F-4D97-AF65-F5344CB8AC3E}">
        <p14:creationId xmlns:p14="http://schemas.microsoft.com/office/powerpoint/2010/main" val="10295880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35089625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10566014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848924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28883108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38032425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15138103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8616283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3927462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28937365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361F49F-76A1-4540-B729-AC23A5D08AE8}" type="slidenum">
              <a:rPr lang="fa-IR" smtClean="0"/>
              <a:pPr/>
              <a:t>‹#›</a:t>
            </a:fld>
            <a:endParaRPr lang="fa-IR"/>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algn="r" rtl="1" fontAlgn="auto">
              <a:spcBef>
                <a:spcPts val="0"/>
              </a:spcBef>
              <a:spcAft>
                <a:spcPts val="0"/>
              </a:spcAft>
            </a:pPr>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algn="r" rtl="1" fontAlgn="auto">
              <a:spcBef>
                <a:spcPts val="0"/>
              </a:spcBef>
              <a:spcAft>
                <a:spcPts val="0"/>
              </a:spcAft>
            </a:pPr>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8549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19088"/>
            <a:ext cx="7391400" cy="563562"/>
          </a:xfrm>
        </p:spPr>
        <p:txBody>
          <a:bodyPr/>
          <a:lstStyle/>
          <a:p>
            <a:r>
              <a:rPr lang="en-US"/>
              <a:t>Click to edit Master title style</a:t>
            </a:r>
          </a:p>
        </p:txBody>
      </p:sp>
      <p:sp>
        <p:nvSpPr>
          <p:cNvPr id="3" name="Table Placeholder 2"/>
          <p:cNvSpPr>
            <a:spLocks noGrp="1"/>
          </p:cNvSpPr>
          <p:nvPr>
            <p:ph type="tbl" idx="1"/>
          </p:nvPr>
        </p:nvSpPr>
        <p:spPr>
          <a:xfrm>
            <a:off x="457200" y="1076325"/>
            <a:ext cx="8229600" cy="5248275"/>
          </a:xfrm>
        </p:spPr>
        <p:txBody>
          <a:bodyPr/>
          <a:lstStyle/>
          <a:p>
            <a:r>
              <a:rPr lang="en-US"/>
              <a:t>Click icon to add table</a:t>
            </a:r>
          </a:p>
        </p:txBody>
      </p:sp>
      <p:sp>
        <p:nvSpPr>
          <p:cNvPr id="4" name="Footer Placeholder 3"/>
          <p:cNvSpPr>
            <a:spLocks noGrp="1"/>
          </p:cNvSpPr>
          <p:nvPr>
            <p:ph type="ftr" sz="quarter" idx="10"/>
          </p:nvPr>
        </p:nvSpPr>
        <p:spPr>
          <a:xfrm>
            <a:off x="7162800" y="6567488"/>
            <a:ext cx="1524000" cy="290512"/>
          </a:xfrm>
        </p:spPr>
        <p:txBody>
          <a:bodyPr/>
          <a:lstStyle>
            <a:lvl1pPr>
              <a:defRPr/>
            </a:lvl1pPr>
          </a:lstStyle>
          <a:p>
            <a:r>
              <a:rPr lang="en-US"/>
              <a:t>Company  Logo</a:t>
            </a:r>
          </a:p>
        </p:txBody>
      </p:sp>
      <p:sp>
        <p:nvSpPr>
          <p:cNvPr id="5" name="Slide Number Placeholder 4"/>
          <p:cNvSpPr>
            <a:spLocks noGrp="1"/>
          </p:cNvSpPr>
          <p:nvPr>
            <p:ph type="sldNum" sz="quarter" idx="11"/>
          </p:nvPr>
        </p:nvSpPr>
        <p:spPr>
          <a:xfrm>
            <a:off x="476250" y="6565900"/>
            <a:ext cx="609600" cy="268288"/>
          </a:xfrm>
        </p:spPr>
        <p:txBody>
          <a:bodyPr/>
          <a:lstStyle>
            <a:lvl1pPr>
              <a:defRPr/>
            </a:lvl1pPr>
          </a:lstStyle>
          <a:p>
            <a:fld id="{20EAF3DB-8D28-4E67-B785-A2CCB1674595}" type="slidenum">
              <a:rPr lang="ar-SA"/>
              <a:pPr/>
              <a:t>‹#›</a:t>
            </a:fld>
            <a:endParaRPr lang="en-US"/>
          </a:p>
        </p:txBody>
      </p:sp>
    </p:spTree>
    <p:extLst>
      <p:ext uri="{BB962C8B-B14F-4D97-AF65-F5344CB8AC3E}">
        <p14:creationId xmlns:p14="http://schemas.microsoft.com/office/powerpoint/2010/main" val="29267451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16882389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361F49F-76A1-4540-B729-AC23A5D08AE8}" type="slidenum">
              <a:rPr lang="fa-IR" smtClean="0"/>
              <a:pPr/>
              <a:t>‹#›</a:t>
            </a:fld>
            <a:endParaRPr lang="fa-IR"/>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algn="r" rtl="1" fontAlgn="auto">
              <a:spcBef>
                <a:spcPts val="0"/>
              </a:spcBef>
              <a:spcAft>
                <a:spcPts val="0"/>
              </a:spcAft>
            </a:pPr>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algn="r" rtl="1" fontAlgn="auto">
              <a:spcBef>
                <a:spcPts val="0"/>
              </a:spcBef>
              <a:spcAft>
                <a:spcPts val="0"/>
              </a:spcAft>
            </a:pPr>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1125711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18287717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35757678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361F49F-76A1-4540-B729-AC23A5D08AE8}" type="slidenum">
              <a:rPr lang="fa-IR" smtClean="0"/>
              <a:pPr/>
              <a:t>‹#›</a:t>
            </a:fld>
            <a:endParaRPr lang="fa-IR"/>
          </a:p>
        </p:txBody>
      </p:sp>
    </p:spTree>
    <p:extLst>
      <p:ext uri="{BB962C8B-B14F-4D97-AF65-F5344CB8AC3E}">
        <p14:creationId xmlns:p14="http://schemas.microsoft.com/office/powerpoint/2010/main" val="27608591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35237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Company  Logo</a:t>
            </a:r>
          </a:p>
        </p:txBody>
      </p:sp>
      <p:sp>
        <p:nvSpPr>
          <p:cNvPr id="6" name="Slide Number Placeholder 5"/>
          <p:cNvSpPr>
            <a:spLocks noGrp="1"/>
          </p:cNvSpPr>
          <p:nvPr>
            <p:ph type="sldNum" sz="quarter" idx="12"/>
          </p:nvPr>
        </p:nvSpPr>
        <p:spPr/>
        <p:txBody>
          <a:bodyPr/>
          <a:lstStyle/>
          <a:p>
            <a:fld id="{60CD5F87-C01F-4282-BF24-CEB4F2A71AE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9847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a:t>Click to edit Master title style</a:t>
            </a:r>
            <a:endParaRPr lang="fa-IR"/>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Company  Logo</a:t>
            </a:r>
          </a:p>
        </p:txBody>
      </p:sp>
      <p:sp>
        <p:nvSpPr>
          <p:cNvPr id="6" name="Slide Number Placeholder 5"/>
          <p:cNvSpPr>
            <a:spLocks noGrp="1"/>
          </p:cNvSpPr>
          <p:nvPr>
            <p:ph type="sldNum" sz="quarter" idx="12"/>
          </p:nvPr>
        </p:nvSpPr>
        <p:spPr/>
        <p:txBody>
          <a:bodyPr/>
          <a:lstStyle/>
          <a:p>
            <a:fld id="{B18B9CD1-4174-465F-A767-8182F1987A5B}"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435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Company  Logo</a:t>
            </a:r>
          </a:p>
        </p:txBody>
      </p:sp>
      <p:sp>
        <p:nvSpPr>
          <p:cNvPr id="7" name="Slide Number Placeholder 6"/>
          <p:cNvSpPr>
            <a:spLocks noGrp="1"/>
          </p:cNvSpPr>
          <p:nvPr>
            <p:ph type="sldNum" sz="quarter" idx="12"/>
          </p:nvPr>
        </p:nvSpPr>
        <p:spPr/>
        <p:txBody>
          <a:bodyPr/>
          <a:lstStyle/>
          <a:p>
            <a:fld id="{A17F1763-9954-49B1-A127-9449FE186D7D}"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6797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Company  Logo</a:t>
            </a:r>
          </a:p>
        </p:txBody>
      </p:sp>
      <p:sp>
        <p:nvSpPr>
          <p:cNvPr id="9" name="Slide Number Placeholder 8"/>
          <p:cNvSpPr>
            <a:spLocks noGrp="1"/>
          </p:cNvSpPr>
          <p:nvPr>
            <p:ph type="sldNum" sz="quarter" idx="12"/>
          </p:nvPr>
        </p:nvSpPr>
        <p:spPr/>
        <p:txBody>
          <a:bodyPr/>
          <a:lstStyle/>
          <a:p>
            <a:fld id="{D4A55F83-915E-4F73-9FC6-B3BBC197A225}"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884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7371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Company  Logo</a:t>
            </a:r>
          </a:p>
        </p:txBody>
      </p:sp>
      <p:sp>
        <p:nvSpPr>
          <p:cNvPr id="5" name="Slide Number Placeholder 4"/>
          <p:cNvSpPr>
            <a:spLocks noGrp="1"/>
          </p:cNvSpPr>
          <p:nvPr>
            <p:ph type="sldNum" sz="quarter" idx="12"/>
          </p:nvPr>
        </p:nvSpPr>
        <p:spPr/>
        <p:txBody>
          <a:bodyPr/>
          <a:lstStyle/>
          <a:p>
            <a:fld id="{B1692169-A422-4D14-B446-DFCDF0B98B81}"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5535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Company  Logo</a:t>
            </a:r>
          </a:p>
        </p:txBody>
      </p:sp>
      <p:sp>
        <p:nvSpPr>
          <p:cNvPr id="4" name="Slide Number Placeholder 3"/>
          <p:cNvSpPr>
            <a:spLocks noGrp="1"/>
          </p:cNvSpPr>
          <p:nvPr>
            <p:ph type="sldNum" sz="quarter" idx="12"/>
          </p:nvPr>
        </p:nvSpPr>
        <p:spPr/>
        <p:txBody>
          <a:bodyPr/>
          <a:lstStyle/>
          <a:p>
            <a:fld id="{8B99DA81-F034-4383-B854-7B823F94800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6733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fa-I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Company  Logo</a:t>
            </a:r>
          </a:p>
        </p:txBody>
      </p:sp>
      <p:sp>
        <p:nvSpPr>
          <p:cNvPr id="7" name="Slide Number Placeholder 6"/>
          <p:cNvSpPr>
            <a:spLocks noGrp="1"/>
          </p:cNvSpPr>
          <p:nvPr>
            <p:ph type="sldNum" sz="quarter" idx="12"/>
          </p:nvPr>
        </p:nvSpPr>
        <p:spPr/>
        <p:txBody>
          <a:bodyPr/>
          <a:lstStyle/>
          <a:p>
            <a:fld id="{5080E14F-8784-4AC3-8D3F-95846EF99C4F}"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1994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fa-IR"/>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Company  Logo</a:t>
            </a:r>
          </a:p>
        </p:txBody>
      </p:sp>
      <p:sp>
        <p:nvSpPr>
          <p:cNvPr id="7" name="Slide Number Placeholder 6"/>
          <p:cNvSpPr>
            <a:spLocks noGrp="1"/>
          </p:cNvSpPr>
          <p:nvPr>
            <p:ph type="sldNum" sz="quarter" idx="12"/>
          </p:nvPr>
        </p:nvSpPr>
        <p:spPr/>
        <p:txBody>
          <a:bodyPr/>
          <a:lstStyle/>
          <a:p>
            <a:fld id="{07181784-3D6E-405F-BDB2-ACA91BD586CF}"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4889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Company  Logo</a:t>
            </a:r>
          </a:p>
        </p:txBody>
      </p:sp>
      <p:sp>
        <p:nvSpPr>
          <p:cNvPr id="6" name="Slide Number Placeholder 5"/>
          <p:cNvSpPr>
            <a:spLocks noGrp="1"/>
          </p:cNvSpPr>
          <p:nvPr>
            <p:ph type="sldNum" sz="quarter" idx="12"/>
          </p:nvPr>
        </p:nvSpPr>
        <p:spPr/>
        <p:txBody>
          <a:bodyPr/>
          <a:lstStyle/>
          <a:p>
            <a:fld id="{8A02B190-799B-463E-A3B5-397020ECBAF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7673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Company  Logo</a:t>
            </a:r>
          </a:p>
        </p:txBody>
      </p:sp>
      <p:sp>
        <p:nvSpPr>
          <p:cNvPr id="6" name="Slide Number Placeholder 5"/>
          <p:cNvSpPr>
            <a:spLocks noGrp="1"/>
          </p:cNvSpPr>
          <p:nvPr>
            <p:ph type="sldNum" sz="quarter" idx="12"/>
          </p:nvPr>
        </p:nvSpPr>
        <p:spPr/>
        <p:txBody>
          <a:bodyPr/>
          <a:lstStyle/>
          <a:p>
            <a:fld id="{00344828-E0F9-4959-BEC2-14948EC3C22B}"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5007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432496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439314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686512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0601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48376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095375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058622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791762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650385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768937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234491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86693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8734322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23661777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576915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9668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40814327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215601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2471423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5170735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38518486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9127850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32132949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4034621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35284359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372584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576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600201"/>
            <a:ext cx="40576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4817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29771026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4835302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8355922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3488803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6792730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6361682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3998156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8" indent="0" algn="ctr">
              <a:buNone/>
              <a:defRPr sz="1500"/>
            </a:lvl2pPr>
            <a:lvl3pPr marL="685817" indent="0" algn="ctr">
              <a:buNone/>
              <a:defRPr sz="1351"/>
            </a:lvl3pPr>
            <a:lvl4pPr marL="1028726" indent="0" algn="ctr">
              <a:buNone/>
              <a:defRPr sz="1200"/>
            </a:lvl4pPr>
            <a:lvl5pPr marL="1371635" indent="0" algn="ctr">
              <a:buNone/>
              <a:defRPr sz="1200"/>
            </a:lvl5pPr>
            <a:lvl6pPr marL="1714543" indent="0" algn="ctr">
              <a:buNone/>
              <a:defRPr sz="1200"/>
            </a:lvl6pPr>
            <a:lvl7pPr marL="2057451" indent="0" algn="ctr">
              <a:buNone/>
              <a:defRPr sz="1200"/>
            </a:lvl7pPr>
            <a:lvl8pPr marL="2400361" indent="0" algn="ctr">
              <a:buNone/>
              <a:defRPr sz="1200"/>
            </a:lvl8pPr>
            <a:lvl9pPr marL="2743269"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D10F968-0BCF-41B4-A2EF-73199760D7DD}" type="datetime1">
              <a:rPr lang="en-US" smtClean="0">
                <a:solidFill>
                  <a:prstClr val="black">
                    <a:tint val="75000"/>
                  </a:prstClr>
                </a:solidFill>
              </a:rPr>
              <a:pPr/>
              <a:t>5/3/2025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8910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65C8C6-E24D-414D-ACA7-55E1CC04C46A}" type="datetime1">
              <a:rPr lang="en-US" smtClean="0">
                <a:solidFill>
                  <a:prstClr val="black">
                    <a:tint val="75000"/>
                  </a:prstClr>
                </a:solidFill>
              </a:rPr>
              <a:pPr/>
              <a:t>5/3/2025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80522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90" y="4589466"/>
            <a:ext cx="7886700" cy="1500187"/>
          </a:xfrm>
        </p:spPr>
        <p:txBody>
          <a:bodyPr/>
          <a:lstStyle>
            <a:lvl1pPr marL="0" indent="0">
              <a:buNone/>
              <a:defRPr sz="1800">
                <a:solidFill>
                  <a:schemeClr val="tx1">
                    <a:tint val="75000"/>
                  </a:schemeClr>
                </a:solidFill>
              </a:defRPr>
            </a:lvl1pPr>
            <a:lvl2pPr marL="342908" indent="0">
              <a:buNone/>
              <a:defRPr sz="1500">
                <a:solidFill>
                  <a:schemeClr val="tx1">
                    <a:tint val="75000"/>
                  </a:schemeClr>
                </a:solidFill>
              </a:defRPr>
            </a:lvl2pPr>
            <a:lvl3pPr marL="685817" indent="0">
              <a:buNone/>
              <a:defRPr sz="1351">
                <a:solidFill>
                  <a:schemeClr val="tx1">
                    <a:tint val="75000"/>
                  </a:schemeClr>
                </a:solidFill>
              </a:defRPr>
            </a:lvl3pPr>
            <a:lvl4pPr marL="1028726" indent="0">
              <a:buNone/>
              <a:defRPr sz="1200">
                <a:solidFill>
                  <a:schemeClr val="tx1">
                    <a:tint val="75000"/>
                  </a:schemeClr>
                </a:solidFill>
              </a:defRPr>
            </a:lvl4pPr>
            <a:lvl5pPr marL="1371635"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1"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746A9D-AC59-49C8-895B-381F0974D2AE}" type="datetime1">
              <a:rPr lang="en-US" smtClean="0">
                <a:solidFill>
                  <a:prstClr val="black">
                    <a:tint val="75000"/>
                  </a:prstClr>
                </a:solidFill>
              </a:rPr>
              <a:pPr/>
              <a:t>5/3/2025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87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3979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3979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535113"/>
            <a:ext cx="404217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2174875"/>
            <a:ext cx="404217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075808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1EA8F6-5642-43D3-A167-50FC4C2C2BE7}" type="datetime1">
              <a:rPr lang="en-US" smtClean="0">
                <a:solidFill>
                  <a:prstClr val="black">
                    <a:tint val="75000"/>
                  </a:prstClr>
                </a:solidFill>
              </a:rPr>
              <a:pPr/>
              <a:t>5/3/2025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9893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4" y="1681163"/>
            <a:ext cx="3868340" cy="823912"/>
          </a:xfrm>
        </p:spPr>
        <p:txBody>
          <a:bodyPr anchor="b"/>
          <a:lstStyle>
            <a:lvl1pPr marL="0" indent="0">
              <a:buNone/>
              <a:defRPr sz="1800" b="1"/>
            </a:lvl1pPr>
            <a:lvl2pPr marL="342908" indent="0">
              <a:buNone/>
              <a:defRPr sz="1500" b="1"/>
            </a:lvl2pPr>
            <a:lvl3pPr marL="685817" indent="0">
              <a:buNone/>
              <a:defRPr sz="1351" b="1"/>
            </a:lvl3pPr>
            <a:lvl4pPr marL="1028726" indent="0">
              <a:buNone/>
              <a:defRPr sz="1200" b="1"/>
            </a:lvl4pPr>
            <a:lvl5pPr marL="1371635" indent="0">
              <a:buNone/>
              <a:defRPr sz="1200" b="1"/>
            </a:lvl5pPr>
            <a:lvl6pPr marL="1714543" indent="0">
              <a:buNone/>
              <a:defRPr sz="1200" b="1"/>
            </a:lvl6pPr>
            <a:lvl7pPr marL="2057451" indent="0">
              <a:buNone/>
              <a:defRPr sz="1200" b="1"/>
            </a:lvl7pPr>
            <a:lvl8pPr marL="2400361" indent="0">
              <a:buNone/>
              <a:defRPr sz="1200" b="1"/>
            </a:lvl8pPr>
            <a:lvl9pPr marL="2743269" indent="0">
              <a:buNone/>
              <a:defRPr sz="1200" b="1"/>
            </a:lvl9pPr>
          </a:lstStyle>
          <a:p>
            <a:pPr lvl="0"/>
            <a:r>
              <a:rPr lang="en-US"/>
              <a:t>Edit Master text styles</a:t>
            </a:r>
          </a:p>
        </p:txBody>
      </p:sp>
      <p:sp>
        <p:nvSpPr>
          <p:cNvPr id="4" name="Content Placeholder 3"/>
          <p:cNvSpPr>
            <a:spLocks noGrp="1"/>
          </p:cNvSpPr>
          <p:nvPr>
            <p:ph sz="half" idx="2"/>
          </p:nvPr>
        </p:nvSpPr>
        <p:spPr>
          <a:xfrm>
            <a:off x="629844" y="2505076"/>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8" indent="0">
              <a:buNone/>
              <a:defRPr sz="1500" b="1"/>
            </a:lvl2pPr>
            <a:lvl3pPr marL="685817" indent="0">
              <a:buNone/>
              <a:defRPr sz="1351" b="1"/>
            </a:lvl3pPr>
            <a:lvl4pPr marL="1028726" indent="0">
              <a:buNone/>
              <a:defRPr sz="1200" b="1"/>
            </a:lvl4pPr>
            <a:lvl5pPr marL="1371635" indent="0">
              <a:buNone/>
              <a:defRPr sz="1200" b="1"/>
            </a:lvl5pPr>
            <a:lvl6pPr marL="1714543" indent="0">
              <a:buNone/>
              <a:defRPr sz="1200" b="1"/>
            </a:lvl6pPr>
            <a:lvl7pPr marL="2057451" indent="0">
              <a:buNone/>
              <a:defRPr sz="1200" b="1"/>
            </a:lvl7pPr>
            <a:lvl8pPr marL="2400361" indent="0">
              <a:buNone/>
              <a:defRPr sz="1200" b="1"/>
            </a:lvl8pPr>
            <a:lvl9pPr marL="2743269"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6"/>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C4B3E-4BF9-4013-BB8C-D9FCA79BC08F}" type="datetime1">
              <a:rPr lang="en-US" smtClean="0">
                <a:solidFill>
                  <a:prstClr val="black">
                    <a:tint val="75000"/>
                  </a:prstClr>
                </a:solidFill>
              </a:rPr>
              <a:pPr/>
              <a:t>5/3/2025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4680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CA3E78-991F-4957-8AC5-2152810733D0}" type="datetime1">
              <a:rPr lang="en-US" smtClean="0">
                <a:solidFill>
                  <a:prstClr val="black">
                    <a:tint val="75000"/>
                  </a:prstClr>
                </a:solidFill>
              </a:rPr>
              <a:pPr/>
              <a:t>5/3/2025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631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14365-0A49-4AA3-A5E2-3F35978CF086}" type="datetime1">
              <a:rPr lang="en-US" smtClean="0">
                <a:solidFill>
                  <a:prstClr val="black">
                    <a:tint val="75000"/>
                  </a:prstClr>
                </a:solidFill>
              </a:rPr>
              <a:pPr/>
              <a:t>5/3/2025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9666471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3" y="987426"/>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3" y="2057400"/>
            <a:ext cx="2949177" cy="3811588"/>
          </a:xfrm>
        </p:spPr>
        <p:txBody>
          <a:bodyPr/>
          <a:lstStyle>
            <a:lvl1pPr marL="0" indent="0">
              <a:buNone/>
              <a:defRPr sz="1200"/>
            </a:lvl1pPr>
            <a:lvl2pPr marL="342908" indent="0">
              <a:buNone/>
              <a:defRPr sz="1051"/>
            </a:lvl2pPr>
            <a:lvl3pPr marL="685817" indent="0">
              <a:buNone/>
              <a:defRPr sz="900"/>
            </a:lvl3pPr>
            <a:lvl4pPr marL="1028726" indent="0">
              <a:buNone/>
              <a:defRPr sz="751"/>
            </a:lvl4pPr>
            <a:lvl5pPr marL="1371635" indent="0">
              <a:buNone/>
              <a:defRPr sz="751"/>
            </a:lvl5pPr>
            <a:lvl6pPr marL="1714543" indent="0">
              <a:buNone/>
              <a:defRPr sz="751"/>
            </a:lvl6pPr>
            <a:lvl7pPr marL="2057451" indent="0">
              <a:buNone/>
              <a:defRPr sz="751"/>
            </a:lvl7pPr>
            <a:lvl8pPr marL="2400361" indent="0">
              <a:buNone/>
              <a:defRPr sz="751"/>
            </a:lvl8pPr>
            <a:lvl9pPr marL="2743269"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A25846A-4EF3-474B-85E4-016910EBC83E}" type="datetime1">
              <a:rPr lang="en-US" smtClean="0">
                <a:solidFill>
                  <a:prstClr val="black">
                    <a:tint val="75000"/>
                  </a:prstClr>
                </a:solidFill>
              </a:rPr>
              <a:pPr/>
              <a:t>5/3/2025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0789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3" y="987426"/>
            <a:ext cx="4629151" cy="4873625"/>
          </a:xfrm>
        </p:spPr>
        <p:txBody>
          <a:bodyPr/>
          <a:lstStyle>
            <a:lvl1pPr marL="0" indent="0">
              <a:buNone/>
              <a:defRPr sz="2400"/>
            </a:lvl1pPr>
            <a:lvl2pPr marL="342908" indent="0">
              <a:buNone/>
              <a:defRPr sz="2100"/>
            </a:lvl2pPr>
            <a:lvl3pPr marL="685817" indent="0">
              <a:buNone/>
              <a:defRPr sz="1800"/>
            </a:lvl3pPr>
            <a:lvl4pPr marL="1028726" indent="0">
              <a:buNone/>
              <a:defRPr sz="1500"/>
            </a:lvl4pPr>
            <a:lvl5pPr marL="1371635" indent="0">
              <a:buNone/>
              <a:defRPr sz="1500"/>
            </a:lvl5pPr>
            <a:lvl6pPr marL="1714543" indent="0">
              <a:buNone/>
              <a:defRPr sz="1500"/>
            </a:lvl6pPr>
            <a:lvl7pPr marL="2057451" indent="0">
              <a:buNone/>
              <a:defRPr sz="1500"/>
            </a:lvl7pPr>
            <a:lvl8pPr marL="2400361" indent="0">
              <a:buNone/>
              <a:defRPr sz="1500"/>
            </a:lvl8pPr>
            <a:lvl9pPr marL="2743269" indent="0">
              <a:buNone/>
              <a:defRPr sz="1500"/>
            </a:lvl9pPr>
          </a:lstStyle>
          <a:p>
            <a:endParaRPr lang="en-US"/>
          </a:p>
        </p:txBody>
      </p:sp>
      <p:sp>
        <p:nvSpPr>
          <p:cNvPr id="4" name="Text Placeholder 3"/>
          <p:cNvSpPr>
            <a:spLocks noGrp="1"/>
          </p:cNvSpPr>
          <p:nvPr>
            <p:ph type="body" sz="half" idx="2"/>
          </p:nvPr>
        </p:nvSpPr>
        <p:spPr>
          <a:xfrm>
            <a:off x="629843" y="2057400"/>
            <a:ext cx="2949177" cy="3811588"/>
          </a:xfrm>
        </p:spPr>
        <p:txBody>
          <a:bodyPr/>
          <a:lstStyle>
            <a:lvl1pPr marL="0" indent="0">
              <a:buNone/>
              <a:defRPr sz="1200"/>
            </a:lvl1pPr>
            <a:lvl2pPr marL="342908" indent="0">
              <a:buNone/>
              <a:defRPr sz="1051"/>
            </a:lvl2pPr>
            <a:lvl3pPr marL="685817" indent="0">
              <a:buNone/>
              <a:defRPr sz="900"/>
            </a:lvl3pPr>
            <a:lvl4pPr marL="1028726" indent="0">
              <a:buNone/>
              <a:defRPr sz="751"/>
            </a:lvl4pPr>
            <a:lvl5pPr marL="1371635" indent="0">
              <a:buNone/>
              <a:defRPr sz="751"/>
            </a:lvl5pPr>
            <a:lvl6pPr marL="1714543" indent="0">
              <a:buNone/>
              <a:defRPr sz="751"/>
            </a:lvl6pPr>
            <a:lvl7pPr marL="2057451" indent="0">
              <a:buNone/>
              <a:defRPr sz="751"/>
            </a:lvl7pPr>
            <a:lvl8pPr marL="2400361" indent="0">
              <a:buNone/>
              <a:defRPr sz="751"/>
            </a:lvl8pPr>
            <a:lvl9pPr marL="2743269"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9710AD67-5A8B-402F-B0B5-E9506D5323CA}" type="datetime1">
              <a:rPr lang="en-US" smtClean="0">
                <a:solidFill>
                  <a:prstClr val="black">
                    <a:tint val="75000"/>
                  </a:prstClr>
                </a:solidFill>
              </a:rPr>
              <a:pPr/>
              <a:t>5/3/2025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6043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B13988-E550-492A-ADD0-3BC7B7F67AF3}" type="datetime1">
              <a:rPr lang="en-US" smtClean="0">
                <a:solidFill>
                  <a:prstClr val="black">
                    <a:tint val="75000"/>
                  </a:prstClr>
                </a:solidFill>
              </a:rPr>
              <a:pPr/>
              <a:t>5/3/2025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5202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4"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49"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A332B-EC75-440D-9545-2AF0B0F79E2B}" type="datetime1">
              <a:rPr lang="en-US" smtClean="0">
                <a:solidFill>
                  <a:prstClr val="black">
                    <a:tint val="75000"/>
                  </a:prstClr>
                </a:solidFill>
              </a:rPr>
              <a:pPr/>
              <a:t>5/3/2025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1199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modir-mba.com/صفحه اول">
    <p:spTree>
      <p:nvGrpSpPr>
        <p:cNvPr id="1" name=""/>
        <p:cNvGrpSpPr/>
        <p:nvPr/>
      </p:nvGrpSpPr>
      <p:grpSpPr>
        <a:xfrm>
          <a:off x="0" y="0"/>
          <a:ext cx="0" cy="0"/>
          <a:chOff x="0" y="0"/>
          <a:chExt cx="0" cy="0"/>
        </a:xfrm>
      </p:grpSpPr>
      <p:pic>
        <p:nvPicPr>
          <p:cNvPr id="16" name="pic1" descr="图片1修改.jpg"/>
          <p:cNvPicPr>
            <a:picLocks noChangeAspect="1"/>
          </p:cNvPicPr>
          <p:nvPr userDrawn="1"/>
        </p:nvPicPr>
        <p:blipFill>
          <a:blip r:embed="rId2" cstate="print"/>
          <a:stretch>
            <a:fillRect/>
          </a:stretch>
        </p:blipFill>
        <p:spPr>
          <a:xfrm flipH="1">
            <a:off x="0" y="1772816"/>
            <a:ext cx="9144000" cy="5085184"/>
          </a:xfrm>
          <a:prstGeom prst="rect">
            <a:avLst/>
          </a:prstGeom>
        </p:spPr>
      </p:pic>
    </p:spTree>
    <p:extLst>
      <p:ext uri="{BB962C8B-B14F-4D97-AF65-F5344CB8AC3E}">
        <p14:creationId xmlns:p14="http://schemas.microsoft.com/office/powerpoint/2010/main" val="40111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modir-mba.com/صفحه شروع وپایان">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95"/>
          <a:stretch/>
        </p:blipFill>
        <p:spPr>
          <a:xfrm>
            <a:off x="1" y="0"/>
            <a:ext cx="9144000" cy="6858000"/>
          </a:xfrm>
          <a:prstGeom prst="rect">
            <a:avLst/>
          </a:prstGeom>
        </p:spPr>
      </p:pic>
    </p:spTree>
    <p:extLst>
      <p:ext uri="{BB962C8B-B14F-4D97-AF65-F5344CB8AC3E}">
        <p14:creationId xmlns:p14="http://schemas.microsoft.com/office/powerpoint/2010/main" val="992559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344866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modir-mba.com/صفحات عمومی">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9536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modir-mba.com/صفحه فصل ها">
    <p:spTree>
      <p:nvGrpSpPr>
        <p:cNvPr id="1" name=""/>
        <p:cNvGrpSpPr/>
        <p:nvPr/>
      </p:nvGrpSpPr>
      <p:grpSpPr>
        <a:xfrm>
          <a:off x="0" y="0"/>
          <a:ext cx="0" cy="0"/>
          <a:chOff x="0" y="0"/>
          <a:chExt cx="0" cy="0"/>
        </a:xfrm>
      </p:grpSpPr>
      <p:pic>
        <p:nvPicPr>
          <p:cNvPr id="8" name="pic1" descr="图片12.jpg"/>
          <p:cNvPicPr>
            <a:picLocks noChangeAspect="1"/>
          </p:cNvPicPr>
          <p:nvPr userDrawn="1"/>
        </p:nvPicPr>
        <p:blipFill>
          <a:blip r:embed="rId2" cstate="print"/>
          <a:stretch>
            <a:fillRect/>
          </a:stretch>
        </p:blipFill>
        <p:spPr>
          <a:xfrm>
            <a:off x="-76200" y="459504"/>
            <a:ext cx="9220200" cy="6858000"/>
          </a:xfrm>
          <a:prstGeom prst="rect">
            <a:avLst/>
          </a:prstGeom>
        </p:spPr>
      </p:pic>
    </p:spTree>
    <p:extLst>
      <p:ext uri="{BB962C8B-B14F-4D97-AF65-F5344CB8AC3E}">
        <p14:creationId xmlns:p14="http://schemas.microsoft.com/office/powerpoint/2010/main" val="2208925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defTabSz="685800" fontAlgn="auto">
              <a:spcBef>
                <a:spcPts val="0"/>
              </a:spcBef>
              <a:spcAft>
                <a:spcPts val="0"/>
              </a:spcAft>
            </a:pPr>
            <a:fld id="{A3E28D29-1ECB-41DF-951B-2A23F95AD026}" type="datetimeFigureOut">
              <a:rPr lang="en-US" sz="1350" smtClean="0">
                <a:solidFill>
                  <a:prstClr val="black"/>
                </a:solidFill>
                <a:latin typeface="Calibri"/>
              </a:rPr>
              <a:pPr defTabSz="685800" fontAlgn="auto">
                <a:spcBef>
                  <a:spcPts val="0"/>
                </a:spcBef>
                <a:spcAft>
                  <a:spcPts val="0"/>
                </a:spcAft>
              </a:pPr>
              <a:t>5/3/2025</a:t>
            </a:fld>
            <a:endParaRPr lang="en-US" sz="1350" dirty="0">
              <a:solidFill>
                <a:prstClr val="black"/>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lang="en-US" sz="1350" smtClean="0">
                <a:solidFill>
                  <a:prstClr val="black"/>
                </a:solidFill>
                <a:latin typeface="Calibri"/>
              </a:rPr>
              <a:t>Company  Logo</a:t>
            </a:r>
            <a:endParaRPr lang="en-US" sz="1350">
              <a:solidFill>
                <a:prstClr val="black"/>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60CD5F87-C01F-4282-BF24-CEB4F2A71AE3}" type="slidenum">
              <a:rPr lang="ar-SA" sz="1350" smtClean="0">
                <a:solidFill>
                  <a:prstClr val="black"/>
                </a:solidFill>
                <a:latin typeface="Calibri"/>
              </a:rPr>
              <a:pPr defTabSz="685800" fontAlgn="auto">
                <a:spcBef>
                  <a:spcPts val="0"/>
                </a:spcBef>
                <a:spcAft>
                  <a:spcPts val="0"/>
                </a:spcAft>
              </a:pPr>
              <a:t>‹#›</a:t>
            </a:fld>
            <a:endParaRPr lang="en-US" sz="1350">
              <a:solidFill>
                <a:prstClr val="black"/>
              </a:solidFill>
              <a:latin typeface="Calibri"/>
            </a:endParaRPr>
          </a:p>
        </p:txBody>
      </p:sp>
    </p:spTree>
    <p:extLst>
      <p:ext uri="{BB962C8B-B14F-4D97-AF65-F5344CB8AC3E}">
        <p14:creationId xmlns:p14="http://schemas.microsoft.com/office/powerpoint/2010/main" val="203156769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41277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3E28D29-1ECB-41DF-951B-2A23F95AD026}" type="datetimeFigureOut">
              <a:rPr lang="en-US" smtClean="0">
                <a:solidFill>
                  <a:prstClr val="black">
                    <a:tint val="75000"/>
                  </a:prstClr>
                </a:solidFill>
              </a:rPr>
              <a:pPr/>
              <a:t>5/3/2025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CD5F87-C01F-4282-BF24-CEB4F2A71AE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685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B9CD1-4174-465F-A767-8182F1987A5B}"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30264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7F1763-9954-49B1-A127-9449FE186D7D}"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0318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A55F83-915E-4F73-9FC6-B3BBC197A225}"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1010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692169-A422-4D14-B446-DFCDF0B98B81}"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5516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99DA81-F034-4383-B854-7B823F94800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342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15854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80E14F-8784-4AC3-8D3F-95846EF99C4F}"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237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181784-3D6E-405F-BDB2-ACA91BD586CF}"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601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02B190-799B-463E-A3B5-397020ECBAF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18009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344828-E0F9-4959-BEC2-14948EC3C22B}"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1141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01249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080954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0"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710"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52756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576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600201"/>
            <a:ext cx="40576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36962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3979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3979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535113"/>
            <a:ext cx="404217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2174875"/>
            <a:ext cx="404217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08424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742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60CD5F87-C01F-4282-BF24-CEB4F2A71AE3}" type="slidenum">
              <a:rPr lang="ar-SA"/>
              <a:pPr/>
              <a:t>‹#›</a:t>
            </a:fld>
            <a:endParaRPr lang="en-US"/>
          </a:p>
        </p:txBody>
      </p:sp>
    </p:spTree>
    <p:extLst>
      <p:ext uri="{BB962C8B-B14F-4D97-AF65-F5344CB8AC3E}">
        <p14:creationId xmlns:p14="http://schemas.microsoft.com/office/powerpoint/2010/main" val="3372640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pic>
        <p:nvPicPr>
          <p:cNvPr id="5" name="pic1" descr="图片1修改.jpg"/>
          <p:cNvPicPr>
            <a:picLocks noChangeAspect="1"/>
          </p:cNvPicPr>
          <p:nvPr userDrawn="1"/>
        </p:nvPicPr>
        <p:blipFill>
          <a:blip r:embed="rId2" cstate="print"/>
          <a:stretch>
            <a:fillRect/>
          </a:stretch>
        </p:blipFill>
        <p:spPr>
          <a:xfrm flipH="1">
            <a:off x="0" y="1772816"/>
            <a:ext cx="9144000" cy="5085184"/>
          </a:xfrm>
          <a:prstGeom prst="rect">
            <a:avLst/>
          </a:prstGeom>
        </p:spPr>
      </p:pic>
    </p:spTree>
    <p:extLst>
      <p:ext uri="{BB962C8B-B14F-4D97-AF65-F5344CB8AC3E}">
        <p14:creationId xmlns:p14="http://schemas.microsoft.com/office/powerpoint/2010/main" val="251318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07364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pic>
        <p:nvPicPr>
          <p:cNvPr id="5" name="pic1" descr="图片1修改.jpg"/>
          <p:cNvPicPr>
            <a:picLocks noChangeAspect="1"/>
          </p:cNvPicPr>
          <p:nvPr userDrawn="1"/>
        </p:nvPicPr>
        <p:blipFill>
          <a:blip r:embed="rId2" cstate="print"/>
          <a:stretch>
            <a:fillRect/>
          </a:stretch>
        </p:blipFill>
        <p:spPr>
          <a:xfrm flipH="1">
            <a:off x="0" y="1772816"/>
            <a:ext cx="9144000" cy="5085184"/>
          </a:xfrm>
          <a:prstGeom prst="rect">
            <a:avLst/>
          </a:prstGeom>
        </p:spPr>
      </p:pic>
    </p:spTree>
    <p:extLst>
      <p:ext uri="{BB962C8B-B14F-4D97-AF65-F5344CB8AC3E}">
        <p14:creationId xmlns:p14="http://schemas.microsoft.com/office/powerpoint/2010/main" val="391127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710"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8" y="273051"/>
            <a:ext cx="511135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71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46747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1891"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417413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080653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579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6421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710"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448" y="273051"/>
            <a:ext cx="511135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710"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3949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1891"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1891"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0397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9070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579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9235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odir-mba.com/صفحات عمومی">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901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9323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CD5F87-C01F-4282-BF24-CEB4F2A71AE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766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B9CD1-4174-465F-A767-8182F1987A5B}"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966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7F1763-9954-49B1-A127-9449FE186D7D}"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B18B9CD1-4174-465F-A767-8182F1987A5B}" type="slidenum">
              <a:rPr lang="ar-SA"/>
              <a:pPr/>
              <a:t>‹#›</a:t>
            </a:fld>
            <a:endParaRPr lang="en-US"/>
          </a:p>
        </p:txBody>
      </p:sp>
    </p:spTree>
    <p:extLst>
      <p:ext uri="{BB962C8B-B14F-4D97-AF65-F5344CB8AC3E}">
        <p14:creationId xmlns:p14="http://schemas.microsoft.com/office/powerpoint/2010/main" val="3368141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A55F83-915E-4F73-9FC6-B3BBC197A225}"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368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692169-A422-4D14-B446-DFCDF0B98B81}"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104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99DA81-F034-4383-B854-7B823F94800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544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80E14F-8784-4AC3-8D3F-95846EF99C4F}"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8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181784-3D6E-405F-BDB2-ACA91BD586CF}"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100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02B190-799B-463E-A3B5-397020ECBAF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81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344828-E0F9-4959-BEC2-14948EC3C22B}"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471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0193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CD5F87-C01F-4282-BF24-CEB4F2A71AE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885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B9CD1-4174-465F-A767-8182F1987A5B}"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95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A17F1763-9954-49B1-A127-9449FE186D7D}" type="slidenum">
              <a:rPr lang="ar-SA"/>
              <a:pPr/>
              <a:t>‹#›</a:t>
            </a:fld>
            <a:endParaRPr lang="en-US"/>
          </a:p>
        </p:txBody>
      </p:sp>
    </p:spTree>
    <p:extLst>
      <p:ext uri="{BB962C8B-B14F-4D97-AF65-F5344CB8AC3E}">
        <p14:creationId xmlns:p14="http://schemas.microsoft.com/office/powerpoint/2010/main" val="2142153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7F1763-9954-49B1-A127-9449FE186D7D}"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670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A55F83-915E-4F73-9FC6-B3BBC197A225}"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287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692169-A422-4D14-B446-DFCDF0B98B81}"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457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99DA81-F034-4383-B854-7B823F94800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46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80E14F-8784-4AC3-8D3F-95846EF99C4F}"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060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181784-3D6E-405F-BDB2-ACA91BD586CF}"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153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02B190-799B-463E-A3B5-397020ECBAF3}"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540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344828-E0F9-4959-BEC2-14948EC3C22B}"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070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420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6717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Company  Logo</a:t>
            </a:r>
          </a:p>
        </p:txBody>
      </p:sp>
      <p:sp>
        <p:nvSpPr>
          <p:cNvPr id="8" name="Slide Number Placeholder 7"/>
          <p:cNvSpPr>
            <a:spLocks noGrp="1"/>
          </p:cNvSpPr>
          <p:nvPr>
            <p:ph type="sldNum" sz="quarter" idx="11"/>
          </p:nvPr>
        </p:nvSpPr>
        <p:spPr/>
        <p:txBody>
          <a:bodyPr/>
          <a:lstStyle>
            <a:lvl1pPr>
              <a:defRPr/>
            </a:lvl1pPr>
          </a:lstStyle>
          <a:p>
            <a:fld id="{D4A55F83-915E-4F73-9FC6-B3BBC197A225}" type="slidenum">
              <a:rPr lang="ar-SA"/>
              <a:pPr/>
              <a:t>‹#›</a:t>
            </a:fld>
            <a:endParaRPr lang="en-US"/>
          </a:p>
        </p:txBody>
      </p:sp>
    </p:spTree>
    <p:extLst>
      <p:ext uri="{BB962C8B-B14F-4D97-AF65-F5344CB8AC3E}">
        <p14:creationId xmlns:p14="http://schemas.microsoft.com/office/powerpoint/2010/main" val="2379723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44900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60301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412876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67901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50922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91890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10218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61051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85623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355473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Company  Logo</a:t>
            </a:r>
          </a:p>
        </p:txBody>
      </p:sp>
      <p:sp>
        <p:nvSpPr>
          <p:cNvPr id="4" name="Slide Number Placeholder 3"/>
          <p:cNvSpPr>
            <a:spLocks noGrp="1"/>
          </p:cNvSpPr>
          <p:nvPr>
            <p:ph type="sldNum" sz="quarter" idx="11"/>
          </p:nvPr>
        </p:nvSpPr>
        <p:spPr/>
        <p:txBody>
          <a:bodyPr/>
          <a:lstStyle>
            <a:lvl1pPr>
              <a:defRPr/>
            </a:lvl1pPr>
          </a:lstStyle>
          <a:p>
            <a:fld id="{B1692169-A422-4D14-B446-DFCDF0B98B81}" type="slidenum">
              <a:rPr lang="ar-SA"/>
              <a:pPr/>
              <a:t>‹#›</a:t>
            </a:fld>
            <a:endParaRPr lang="en-US"/>
          </a:p>
        </p:txBody>
      </p:sp>
    </p:spTree>
    <p:extLst>
      <p:ext uri="{BB962C8B-B14F-4D97-AF65-F5344CB8AC3E}">
        <p14:creationId xmlns:p14="http://schemas.microsoft.com/office/powerpoint/2010/main" val="2681662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2434140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9372431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642628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4428912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3067618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24575611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3079563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16541008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12649270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261290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Company  Logo</a:t>
            </a:r>
          </a:p>
        </p:txBody>
      </p:sp>
      <p:sp>
        <p:nvSpPr>
          <p:cNvPr id="3" name="Slide Number Placeholder 2"/>
          <p:cNvSpPr>
            <a:spLocks noGrp="1"/>
          </p:cNvSpPr>
          <p:nvPr>
            <p:ph type="sldNum" sz="quarter" idx="11"/>
          </p:nvPr>
        </p:nvSpPr>
        <p:spPr/>
        <p:txBody>
          <a:bodyPr/>
          <a:lstStyle>
            <a:lvl1pPr>
              <a:defRPr/>
            </a:lvl1pPr>
          </a:lstStyle>
          <a:p>
            <a:fld id="{8B99DA81-F034-4383-B854-7B823F948003}" type="slidenum">
              <a:rPr lang="ar-SA"/>
              <a:pPr/>
              <a:t>‹#›</a:t>
            </a:fld>
            <a:endParaRPr lang="en-US"/>
          </a:p>
        </p:txBody>
      </p:sp>
    </p:spTree>
    <p:extLst>
      <p:ext uri="{BB962C8B-B14F-4D97-AF65-F5344CB8AC3E}">
        <p14:creationId xmlns:p14="http://schemas.microsoft.com/office/powerpoint/2010/main" val="35544952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9075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1189432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19280597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algn="r" rtl="1" fontAlgn="auto">
              <a:spcBef>
                <a:spcPts val="0"/>
              </a:spcBef>
              <a:spcAft>
                <a:spcPts val="0"/>
              </a:spcAft>
            </a:pPr>
            <a:r>
              <a:rPr lang="en-US" sz="6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algn="r" rtl="1" fontAlgn="auto">
              <a:spcBef>
                <a:spcPts val="0"/>
              </a:spcBef>
              <a:spcAft>
                <a:spcPts val="0"/>
              </a:spcAft>
            </a:pPr>
            <a:r>
              <a:rPr lang="en-US" sz="6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3731539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1489372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algn="r" rtl="1" fontAlgn="auto">
              <a:spcBef>
                <a:spcPts val="0"/>
              </a:spcBef>
              <a:spcAft>
                <a:spcPts val="0"/>
              </a:spcAft>
            </a:pPr>
            <a:r>
              <a:rPr lang="en-US" sz="6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algn="r" rtl="1" fontAlgn="auto">
              <a:spcBef>
                <a:spcPts val="0"/>
              </a:spcBef>
              <a:spcAft>
                <a:spcPts val="0"/>
              </a:spcAft>
            </a:pPr>
            <a:r>
              <a:rPr lang="en-US" sz="6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1034638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21631963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39031478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srgbClr val="90C226"/>
                </a:solidFill>
              </a:rPr>
              <a:pPr/>
              <a:t>‹#›</a:t>
            </a:fld>
            <a:endParaRPr lang="fa-IR">
              <a:solidFill>
                <a:srgbClr val="90C226"/>
              </a:solidFill>
            </a:endParaRPr>
          </a:p>
        </p:txBody>
      </p:sp>
    </p:spTree>
    <p:extLst>
      <p:ext uri="{BB962C8B-B14F-4D97-AF65-F5344CB8AC3E}">
        <p14:creationId xmlns:p14="http://schemas.microsoft.com/office/powerpoint/2010/main" val="2451266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951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5080E14F-8784-4AC3-8D3F-95846EF99C4F}" type="slidenum">
              <a:rPr lang="ar-SA"/>
              <a:pPr/>
              <a:t>‹#›</a:t>
            </a:fld>
            <a:endParaRPr lang="en-US"/>
          </a:p>
        </p:txBody>
      </p:sp>
    </p:spTree>
    <p:extLst>
      <p:ext uri="{BB962C8B-B14F-4D97-AF65-F5344CB8AC3E}">
        <p14:creationId xmlns:p14="http://schemas.microsoft.com/office/powerpoint/2010/main" val="7482041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0240572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36372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0068413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63084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98439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299076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97943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931627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462289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361F49F-76A1-4540-B729-AC23A5D08AE8}"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6520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07181784-3D6E-405F-BDB2-ACA91BD586CF}" type="slidenum">
              <a:rPr lang="ar-SA"/>
              <a:pPr/>
              <a:t>‹#›</a:t>
            </a:fld>
            <a:endParaRPr lang="en-US"/>
          </a:p>
        </p:txBody>
      </p:sp>
    </p:spTree>
    <p:extLst>
      <p:ext uri="{BB962C8B-B14F-4D97-AF65-F5344CB8AC3E}">
        <p14:creationId xmlns:p14="http://schemas.microsoft.com/office/powerpoint/2010/main" val="39533432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5526296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929392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2519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2976067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5498292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7515720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6307977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3327291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a:t>
            </a:r>
            <a:r>
              <a:rPr lang="fa-IR" sz="1351" dirty="0" smtClean="0">
                <a:solidFill>
                  <a:srgbClr val="70AD47">
                    <a:lumMod val="75000"/>
                  </a:srgbClr>
                </a:solidFill>
                <a:cs typeface="B Titr" panose="00000700000000000000" pitchFamily="2" charset="-78"/>
              </a:rPr>
              <a:t>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19544372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5C938A-A144-49A8-BA9F-9E1A2111F484}" type="slidenum">
              <a:rPr lang="en-US">
                <a:solidFill>
                  <a:prstClr val="black">
                    <a:tint val="75000"/>
                  </a:prstClr>
                </a:solidFill>
              </a:rPr>
              <a:pPr/>
              <a:t>‹#›</a:t>
            </a:fld>
            <a:endParaRPr lang="en-US">
              <a:solidFill>
                <a:prstClr val="black">
                  <a:tint val="75000"/>
                </a:prstClr>
              </a:solidFill>
            </a:endParaRPr>
          </a:p>
        </p:txBody>
      </p:sp>
      <p:sp>
        <p:nvSpPr>
          <p:cNvPr id="5" name="Rounded Rectangle 4"/>
          <p:cNvSpPr/>
          <p:nvPr userDrawn="1"/>
        </p:nvSpPr>
        <p:spPr>
          <a:xfrm>
            <a:off x="236998" y="375482"/>
            <a:ext cx="8159253" cy="70091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17" fontAlgn="auto">
              <a:spcBef>
                <a:spcPts val="0"/>
              </a:spcBef>
              <a:spcAft>
                <a:spcPts val="0"/>
              </a:spcAft>
              <a:defRPr/>
            </a:pPr>
            <a:r>
              <a:rPr lang="fa-IR" sz="1351"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sz="1351" dirty="0">
              <a:solidFill>
                <a:srgbClr val="70AD47">
                  <a:lumMod val="75000"/>
                </a:srgbClr>
              </a:solidFill>
              <a:cs typeface="B Titr" panose="00000700000000000000" pitchFamily="2" charset="-78"/>
            </a:endParaRPr>
          </a:p>
        </p:txBody>
      </p:sp>
      <p:pic>
        <p:nvPicPr>
          <p:cNvPr id="6" name="Picture 5" descr="C:\Users\2063100381\Pictures\logo 2.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022" y="31533"/>
            <a:ext cx="631407" cy="851341"/>
          </a:xfrm>
          <a:prstGeom prst="rect">
            <a:avLst/>
          </a:prstGeom>
          <a:noFill/>
          <a:ln>
            <a:noFill/>
          </a:ln>
        </p:spPr>
      </p:pic>
      <p:sp>
        <p:nvSpPr>
          <p:cNvPr id="7" name="TextBox 6"/>
          <p:cNvSpPr txBox="1"/>
          <p:nvPr userDrawn="1"/>
        </p:nvSpPr>
        <p:spPr>
          <a:xfrm>
            <a:off x="230227" y="1173486"/>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8" name="TextBox 7"/>
          <p:cNvSpPr txBox="1"/>
          <p:nvPr userDrawn="1"/>
        </p:nvSpPr>
        <p:spPr>
          <a:xfrm>
            <a:off x="230227" y="1173484"/>
            <a:ext cx="8166024" cy="276999"/>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en-US" sz="1200" dirty="0">
              <a:solidFill>
                <a:prstClr val="black"/>
              </a:solidFill>
              <a:latin typeface="Calibri" panose="020F0502020204030204"/>
              <a:ea typeface="Calibri" panose="020F0502020204030204" pitchFamily="34" charset="0"/>
              <a:cs typeface="Arial" panose="020B0604020202020204" pitchFamily="34" charset="0"/>
            </a:endParaRPr>
          </a:p>
        </p:txBody>
      </p:sp>
      <p:sp>
        <p:nvSpPr>
          <p:cNvPr id="9" name="Title 1"/>
          <p:cNvSpPr>
            <a:spLocks noGrp="1"/>
          </p:cNvSpPr>
          <p:nvPr>
            <p:ph type="title"/>
          </p:nvPr>
        </p:nvSpPr>
        <p:spPr>
          <a:xfrm>
            <a:off x="236999" y="1173484"/>
            <a:ext cx="8166024" cy="338554"/>
          </a:xfrm>
        </p:spPr>
        <p:txBody>
          <a:bodyPr>
            <a:normAutofit/>
          </a:bodyPr>
          <a:lstStyle>
            <a:lvl1pPr algn="ctr">
              <a:defRPr sz="1350" b="1" baseline="0">
                <a:cs typeface="B Titr" panose="00000700000000000000" pitchFamily="2" charset="-78"/>
              </a:defRPr>
            </a:lvl1pPr>
          </a:lstStyle>
          <a:p>
            <a:r>
              <a:rPr lang="en-US" dirty="0"/>
              <a:t>Click to edit Master title style</a:t>
            </a:r>
          </a:p>
        </p:txBody>
      </p:sp>
    </p:spTree>
    <p:extLst>
      <p:ext uri="{BB962C8B-B14F-4D97-AF65-F5344CB8AC3E}">
        <p14:creationId xmlns:p14="http://schemas.microsoft.com/office/powerpoint/2010/main" val="426564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theme" Target="../theme/theme10.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slideLayout" Target="../slideLayouts/slideLayout166.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1.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80.xml"/><Relationship Id="rId7" Type="http://schemas.openxmlformats.org/officeDocument/2006/relationships/image" Target="../media/image1.jpg"/><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theme" Target="../theme/theme12.xml"/><Relationship Id="rId5" Type="http://schemas.openxmlformats.org/officeDocument/2006/relationships/slideLayout" Target="../slideLayouts/slideLayout182.xml"/><Relationship Id="rId4" Type="http://schemas.openxmlformats.org/officeDocument/2006/relationships/slideLayout" Target="../slideLayouts/slideLayout1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3.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14.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6.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theme" Target="../theme/theme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theme" Target="../theme/theme8.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9.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2" name="Rectangle 38"/>
          <p:cNvSpPr>
            <a:spLocks noChangeArrowheads="1"/>
          </p:cNvSpPr>
          <p:nvPr/>
        </p:nvSpPr>
        <p:spPr bwMode="gray">
          <a:xfrm>
            <a:off x="0" y="6562725"/>
            <a:ext cx="91440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15"/>
          <p:cNvSpPr>
            <a:spLocks noChangeArrowheads="1"/>
          </p:cNvSpPr>
          <p:nvPr/>
        </p:nvSpPr>
        <p:spPr bwMode="white">
          <a:xfrm>
            <a:off x="0" y="0"/>
            <a:ext cx="91440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0" name="Group 16"/>
          <p:cNvGrpSpPr>
            <a:grpSpLocks/>
          </p:cNvGrpSpPr>
          <p:nvPr/>
        </p:nvGrpSpPr>
        <p:grpSpPr bwMode="auto">
          <a:xfrm>
            <a:off x="44450" y="44450"/>
            <a:ext cx="863600" cy="847725"/>
            <a:chOff x="0" y="2704"/>
            <a:chExt cx="1063" cy="1086"/>
          </a:xfrm>
        </p:grpSpPr>
        <p:sp>
          <p:nvSpPr>
            <p:cNvPr id="1041" name="Rectangle 17"/>
            <p:cNvSpPr>
              <a:spLocks noChangeArrowheads="1"/>
            </p:cNvSpPr>
            <p:nvPr userDrawn="1"/>
          </p:nvSpPr>
          <p:spPr bwMode="gray">
            <a:xfrm>
              <a:off x="0"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userDrawn="1"/>
          </p:nvSpPr>
          <p:spPr bwMode="gray">
            <a:xfrm>
              <a:off x="295"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19"/>
            <p:cNvSpPr>
              <a:spLocks noChangeArrowheads="1"/>
            </p:cNvSpPr>
            <p:nvPr userDrawn="1"/>
          </p:nvSpPr>
          <p:spPr bwMode="gray">
            <a:xfrm>
              <a:off x="567"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0"/>
            <p:cNvSpPr>
              <a:spLocks noChangeArrowheads="1"/>
            </p:cNvSpPr>
            <p:nvPr userDrawn="1"/>
          </p:nvSpPr>
          <p:spPr bwMode="gray">
            <a:xfrm>
              <a:off x="0"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1"/>
            <p:cNvSpPr>
              <a:spLocks noChangeArrowheads="1"/>
            </p:cNvSpPr>
            <p:nvPr userDrawn="1"/>
          </p:nvSpPr>
          <p:spPr bwMode="gray">
            <a:xfrm>
              <a:off x="295"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22"/>
            <p:cNvSpPr>
              <a:spLocks noChangeArrowheads="1"/>
            </p:cNvSpPr>
            <p:nvPr userDrawn="1"/>
          </p:nvSpPr>
          <p:spPr bwMode="gray">
            <a:xfrm>
              <a:off x="567"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23"/>
            <p:cNvSpPr>
              <a:spLocks noChangeArrowheads="1"/>
            </p:cNvSpPr>
            <p:nvPr userDrawn="1"/>
          </p:nvSpPr>
          <p:spPr bwMode="gray">
            <a:xfrm>
              <a:off x="839"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24"/>
            <p:cNvSpPr>
              <a:spLocks noChangeArrowheads="1"/>
            </p:cNvSpPr>
            <p:nvPr userDrawn="1"/>
          </p:nvSpPr>
          <p:spPr bwMode="gray">
            <a:xfrm>
              <a:off x="295"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25"/>
            <p:cNvSpPr>
              <a:spLocks noChangeArrowheads="1"/>
            </p:cNvSpPr>
            <p:nvPr userDrawn="1"/>
          </p:nvSpPr>
          <p:spPr bwMode="gray">
            <a:xfrm>
              <a:off x="0"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26"/>
            <p:cNvSpPr>
              <a:spLocks noChangeArrowheads="1"/>
            </p:cNvSpPr>
            <p:nvPr userDrawn="1"/>
          </p:nvSpPr>
          <p:spPr bwMode="gray">
            <a:xfrm>
              <a:off x="0" y="356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1" name="Group 27"/>
          <p:cNvGrpSpPr>
            <a:grpSpLocks/>
          </p:cNvGrpSpPr>
          <p:nvPr/>
        </p:nvGrpSpPr>
        <p:grpSpPr bwMode="auto">
          <a:xfrm rot="-10800000">
            <a:off x="8228013" y="22225"/>
            <a:ext cx="863600" cy="847725"/>
            <a:chOff x="0" y="2704"/>
            <a:chExt cx="1063" cy="1086"/>
          </a:xfrm>
        </p:grpSpPr>
        <p:sp>
          <p:nvSpPr>
            <p:cNvPr id="1052" name="Rectangle 28"/>
            <p:cNvSpPr>
              <a:spLocks noChangeArrowheads="1"/>
            </p:cNvSpPr>
            <p:nvPr userDrawn="1"/>
          </p:nvSpPr>
          <p:spPr bwMode="gray">
            <a:xfrm>
              <a:off x="0"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29"/>
            <p:cNvSpPr>
              <a:spLocks noChangeArrowheads="1"/>
            </p:cNvSpPr>
            <p:nvPr userDrawn="1"/>
          </p:nvSpPr>
          <p:spPr bwMode="gray">
            <a:xfrm>
              <a:off x="295"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0"/>
            <p:cNvSpPr>
              <a:spLocks noChangeArrowheads="1"/>
            </p:cNvSpPr>
            <p:nvPr userDrawn="1"/>
          </p:nvSpPr>
          <p:spPr bwMode="gray">
            <a:xfrm>
              <a:off x="567"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1"/>
            <p:cNvSpPr>
              <a:spLocks noChangeArrowheads="1"/>
            </p:cNvSpPr>
            <p:nvPr userDrawn="1"/>
          </p:nvSpPr>
          <p:spPr bwMode="gray">
            <a:xfrm>
              <a:off x="0"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32"/>
            <p:cNvSpPr>
              <a:spLocks noChangeArrowheads="1"/>
            </p:cNvSpPr>
            <p:nvPr userDrawn="1"/>
          </p:nvSpPr>
          <p:spPr bwMode="gray">
            <a:xfrm>
              <a:off x="295"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33"/>
            <p:cNvSpPr>
              <a:spLocks noChangeArrowheads="1"/>
            </p:cNvSpPr>
            <p:nvPr userDrawn="1"/>
          </p:nvSpPr>
          <p:spPr bwMode="gray">
            <a:xfrm>
              <a:off x="567" y="2990"/>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34"/>
            <p:cNvSpPr>
              <a:spLocks noChangeArrowheads="1"/>
            </p:cNvSpPr>
            <p:nvPr userDrawn="1"/>
          </p:nvSpPr>
          <p:spPr bwMode="gray">
            <a:xfrm>
              <a:off x="839" y="2704"/>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35"/>
            <p:cNvSpPr>
              <a:spLocks noChangeArrowheads="1"/>
            </p:cNvSpPr>
            <p:nvPr userDrawn="1"/>
          </p:nvSpPr>
          <p:spPr bwMode="gray">
            <a:xfrm>
              <a:off x="295"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36"/>
            <p:cNvSpPr>
              <a:spLocks noChangeArrowheads="1"/>
            </p:cNvSpPr>
            <p:nvPr userDrawn="1"/>
          </p:nvSpPr>
          <p:spPr bwMode="gray">
            <a:xfrm>
              <a:off x="0" y="327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37"/>
            <p:cNvSpPr>
              <a:spLocks noChangeArrowheads="1"/>
            </p:cNvSpPr>
            <p:nvPr userDrawn="1"/>
          </p:nvSpPr>
          <p:spPr bwMode="gray">
            <a:xfrm>
              <a:off x="0" y="3563"/>
              <a:ext cx="224" cy="22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7" name="Rectangle 3"/>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7162800" y="6567488"/>
            <a:ext cx="15240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r>
              <a:rPr lang="en-US"/>
              <a:t>Company  Logo</a:t>
            </a:r>
          </a:p>
        </p:txBody>
      </p:sp>
      <p:sp>
        <p:nvSpPr>
          <p:cNvPr id="1030" name="Rectangle 6"/>
          <p:cNvSpPr>
            <a:spLocks noGrp="1" noChangeArrowheads="1"/>
          </p:cNvSpPr>
          <p:nvPr>
            <p:ph type="sldNum" sz="quarter" idx="4"/>
          </p:nvPr>
        </p:nvSpPr>
        <p:spPr bwMode="auto">
          <a:xfrm>
            <a:off x="476250" y="6565900"/>
            <a:ext cx="609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tx2"/>
                </a:solidFill>
                <a:latin typeface="Verdana" pitchFamily="34" charset="0"/>
                <a:cs typeface="Arial" charset="0"/>
              </a:defRPr>
            </a:lvl1pPr>
          </a:lstStyle>
          <a:p>
            <a:fld id="{0353583F-ACF1-4573-8F5C-9386B274BC42}" type="slidenum">
              <a:rPr lang="ar-SA"/>
              <a:pPr/>
              <a:t>‹#›</a:t>
            </a:fld>
            <a:endParaRPr lang="en-US">
              <a:cs typeface="+mn-cs"/>
            </a:endParaRPr>
          </a:p>
        </p:txBody>
      </p:sp>
      <p:sp>
        <p:nvSpPr>
          <p:cNvPr id="1026" name="Rectangle 2"/>
          <p:cNvSpPr>
            <a:spLocks noGrp="1" noChangeArrowheads="1"/>
          </p:cNvSpPr>
          <p:nvPr>
            <p:ph type="title"/>
          </p:nvPr>
        </p:nvSpPr>
        <p:spPr bwMode="black">
          <a:xfrm>
            <a:off x="838200" y="319088"/>
            <a:ext cx="7391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5/3/2025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3583F-ACF1-4573-8F5C-9386B274BC42}"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708262"/>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 id="2147483900" r:id="rId25"/>
    <p:sldLayoutId id="2147483901" r:id="rId26"/>
    <p:sldLayoutId id="2147483902" r:id="rId27"/>
    <p:sldLayoutId id="2147483903" r:id="rId28"/>
    <p:sldLayoutId id="2147483904" r:id="rId29"/>
    <p:sldLayoutId id="2147483905" r:id="rId30"/>
    <p:sldLayoutId id="2147483906" r:id="rId31"/>
  </p:sldLayoutIdLst>
  <p:hf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3"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A561A96D-4948-43C0-8704-19A92454EDA5}" type="datetime1">
              <a:rPr lang="en-US" smtClean="0">
                <a:solidFill>
                  <a:prstClr val="black">
                    <a:tint val="75000"/>
                  </a:prstClr>
                </a:solidFill>
                <a:latin typeface="Calibri"/>
              </a:rPr>
              <a:pPr fontAlgn="auto">
                <a:spcBef>
                  <a:spcPts val="0"/>
                </a:spcBef>
                <a:spcAft>
                  <a:spcPts val="0"/>
                </a:spcAft>
              </a:pPr>
              <a:t>5/3/2025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3"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245C938A-A144-49A8-BA9F-9E1A2111F48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906217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88"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17" rtl="0" eaLnBrk="1" latinLnBrk="0" hangingPunct="1">
        <a:defRPr sz="1351" kern="1200">
          <a:solidFill>
            <a:schemeClr val="tx1"/>
          </a:solidFill>
          <a:latin typeface="+mn-lt"/>
          <a:ea typeface="+mn-ea"/>
          <a:cs typeface="+mn-cs"/>
        </a:defRPr>
      </a:lvl1pPr>
      <a:lvl2pPr marL="342908" algn="l" defTabSz="685817" rtl="0" eaLnBrk="1" latinLnBrk="0" hangingPunct="1">
        <a:defRPr sz="1351" kern="1200">
          <a:solidFill>
            <a:schemeClr val="tx1"/>
          </a:solidFill>
          <a:latin typeface="+mn-lt"/>
          <a:ea typeface="+mn-ea"/>
          <a:cs typeface="+mn-cs"/>
        </a:defRPr>
      </a:lvl2pPr>
      <a:lvl3pPr marL="685817" algn="l" defTabSz="685817" rtl="0" eaLnBrk="1" latinLnBrk="0" hangingPunct="1">
        <a:defRPr sz="1351" kern="1200">
          <a:solidFill>
            <a:schemeClr val="tx1"/>
          </a:solidFill>
          <a:latin typeface="+mn-lt"/>
          <a:ea typeface="+mn-ea"/>
          <a:cs typeface="+mn-cs"/>
        </a:defRPr>
      </a:lvl3pPr>
      <a:lvl4pPr marL="1028726" algn="l" defTabSz="685817" rtl="0" eaLnBrk="1" latinLnBrk="0" hangingPunct="1">
        <a:defRPr sz="1351" kern="1200">
          <a:solidFill>
            <a:schemeClr val="tx1"/>
          </a:solidFill>
          <a:latin typeface="+mn-lt"/>
          <a:ea typeface="+mn-ea"/>
          <a:cs typeface="+mn-cs"/>
        </a:defRPr>
      </a:lvl4pPr>
      <a:lvl5pPr marL="1371635" algn="l" defTabSz="685817" rtl="0" eaLnBrk="1" latinLnBrk="0" hangingPunct="1">
        <a:defRPr sz="1351" kern="1200">
          <a:solidFill>
            <a:schemeClr val="tx1"/>
          </a:solidFill>
          <a:latin typeface="+mn-lt"/>
          <a:ea typeface="+mn-ea"/>
          <a:cs typeface="+mn-cs"/>
        </a:defRPr>
      </a:lvl5pPr>
      <a:lvl6pPr marL="1714543" algn="l" defTabSz="685817" rtl="0" eaLnBrk="1" latinLnBrk="0" hangingPunct="1">
        <a:defRPr sz="1351" kern="1200">
          <a:solidFill>
            <a:schemeClr val="tx1"/>
          </a:solidFill>
          <a:latin typeface="+mn-lt"/>
          <a:ea typeface="+mn-ea"/>
          <a:cs typeface="+mn-cs"/>
        </a:defRPr>
      </a:lvl6pPr>
      <a:lvl7pPr marL="2057451" algn="l" defTabSz="685817" rtl="0" eaLnBrk="1" latinLnBrk="0" hangingPunct="1">
        <a:defRPr sz="1351" kern="1200">
          <a:solidFill>
            <a:schemeClr val="tx1"/>
          </a:solidFill>
          <a:latin typeface="+mn-lt"/>
          <a:ea typeface="+mn-ea"/>
          <a:cs typeface="+mn-cs"/>
        </a:defRPr>
      </a:lvl7pPr>
      <a:lvl8pPr marL="2400361" algn="l" defTabSz="685817" rtl="0" eaLnBrk="1" latinLnBrk="0" hangingPunct="1">
        <a:defRPr sz="1351" kern="1200">
          <a:solidFill>
            <a:schemeClr val="tx1"/>
          </a:solidFill>
          <a:latin typeface="+mn-lt"/>
          <a:ea typeface="+mn-ea"/>
          <a:cs typeface="+mn-cs"/>
        </a:defRPr>
      </a:lvl8pPr>
      <a:lvl9pPr marL="2743269" algn="l" defTabSz="685817" rtl="0" eaLnBrk="1" latinLnBrk="0" hangingPunct="1">
        <a:defRPr sz="135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24666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5" r:id="rId5"/>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solidFill>
                  <a:prstClr val="black">
                    <a:tint val="75000"/>
                  </a:prstClr>
                </a:solidFill>
              </a:rPr>
              <a:pPr/>
              <a:t>5/3/2025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53583F-ACF1-4573-8F5C-9386B274BC42}"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91088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3669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r>
              <a:rPr lang="en-US" smtClean="0">
                <a:solidFill>
                  <a:prstClr val="black">
                    <a:tint val="75000"/>
                  </a:prstClr>
                </a:solidFill>
                <a:latin typeface="Calibri"/>
              </a:rPr>
              <a:t>Company  Logo</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3947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53583F-ACF1-4573-8F5C-9386B274BC42}"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23266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53583F-ACF1-4573-8F5C-9386B274BC42}"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326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pPr rtl="1" fontAlgn="auto">
              <a:spcBef>
                <a:spcPts val="0"/>
              </a:spcBef>
              <a:spcAft>
                <a:spcPts val="0"/>
              </a:spcAft>
            </a:pPr>
            <a:endParaRPr lang="fa-IR">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pPr rtl="1" fontAlgn="auto">
              <a:spcBef>
                <a:spcPts val="0"/>
              </a:spcBef>
              <a:spcAft>
                <a:spcPts val="0"/>
              </a:spcAft>
            </a:pPr>
            <a:r>
              <a:rPr lang="en-US" smtClean="0">
                <a:solidFill>
                  <a:prstClr val="black">
                    <a:tint val="75000"/>
                  </a:prstClr>
                </a:solidFill>
                <a:latin typeface="Calibri" panose="020F0502020204030204"/>
              </a:rPr>
              <a:t>Company  Logo</a:t>
            </a:r>
            <a:endParaRPr lang="fa-IR">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pPr rtl="1" fontAlgn="auto">
              <a:spcBef>
                <a:spcPts val="0"/>
              </a:spcBef>
              <a:spcAft>
                <a:spcPts val="0"/>
              </a:spcAft>
            </a:pPr>
            <a:fld id="{9361F49F-76A1-4540-B729-AC23A5D08AE8}" type="slidenum">
              <a:rPr lang="fa-IR" smtClean="0">
                <a:solidFill>
                  <a:prstClr val="black">
                    <a:tint val="75000"/>
                  </a:prstClr>
                </a:solidFill>
                <a:latin typeface="Calibri" panose="020F0502020204030204"/>
              </a:rPr>
              <a:pPr rtl="1" fontAlgn="auto">
                <a:spcBef>
                  <a:spcPts val="0"/>
                </a:spcBef>
                <a:spcAft>
                  <a:spcPts val="0"/>
                </a:spcAft>
              </a:pPr>
              <a:t>‹#›</a:t>
            </a:fld>
            <a:endParaRPr lang="fa-IR">
              <a:solidFill>
                <a:prstClr val="black">
                  <a:tint val="75000"/>
                </a:prstClr>
              </a:solidFill>
              <a:latin typeface="Calibri" panose="020F0502020204030204"/>
            </a:endParaRPr>
          </a:p>
        </p:txBody>
      </p:sp>
    </p:spTree>
    <p:extLst>
      <p:ext uri="{BB962C8B-B14F-4D97-AF65-F5344CB8AC3E}">
        <p14:creationId xmlns:p14="http://schemas.microsoft.com/office/powerpoint/2010/main" val="425765564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3" r:id="rId12"/>
    <p:sldLayoutId id="2147483714" r:id="rId13"/>
    <p:sldLayoutId id="2147483715" r:id="rId14"/>
    <p:sldLayoutId id="2147483716" r:id="rId15"/>
  </p:sldLayoutIdLst>
  <p:hf hdr="0" ftr="0" dt="0"/>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rtl="1" fontAlgn="auto">
              <a:spcBef>
                <a:spcPts val="0"/>
              </a:spcBef>
              <a:spcAft>
                <a:spcPts val="0"/>
              </a:spcAft>
            </a:pPr>
            <a:endParaRPr lang="fa-IR">
              <a:solidFill>
                <a:prstClr val="black">
                  <a:tint val="75000"/>
                </a:prstClr>
              </a:solidFill>
              <a:latin typeface="Trebuchet MS" panose="020B0603020202020204"/>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rtl="1" fontAlgn="auto">
              <a:spcBef>
                <a:spcPts val="0"/>
              </a:spcBef>
              <a:spcAft>
                <a:spcPts val="0"/>
              </a:spcAft>
            </a:pPr>
            <a:r>
              <a:rPr lang="en-US" smtClean="0">
                <a:solidFill>
                  <a:prstClr val="black">
                    <a:tint val="75000"/>
                  </a:prstClr>
                </a:solidFill>
                <a:latin typeface="Trebuchet MS" panose="020B0603020202020204"/>
              </a:rPr>
              <a:t>Company  Logo</a:t>
            </a:r>
            <a:endParaRPr lang="fa-IR">
              <a:solidFill>
                <a:prstClr val="black">
                  <a:tint val="75000"/>
                </a:prstClr>
              </a:solidFill>
              <a:latin typeface="Trebuchet MS" panose="020B0603020202020204"/>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pPr rtl="1" fontAlgn="auto">
              <a:spcBef>
                <a:spcPts val="0"/>
              </a:spcBef>
              <a:spcAft>
                <a:spcPts val="0"/>
              </a:spcAft>
            </a:pPr>
            <a:fld id="{9361F49F-76A1-4540-B729-AC23A5D08AE8}" type="slidenum">
              <a:rPr lang="fa-IR" smtClean="0">
                <a:solidFill>
                  <a:srgbClr val="90C226"/>
                </a:solidFill>
                <a:latin typeface="Trebuchet MS" panose="020B0603020202020204"/>
              </a:rPr>
              <a:pPr rtl="1" fontAlgn="auto">
                <a:spcBef>
                  <a:spcPts val="0"/>
                </a:spcBef>
                <a:spcAft>
                  <a:spcPts val="0"/>
                </a:spcAft>
              </a:pPr>
              <a:t>‹#›</a:t>
            </a:fld>
            <a:endParaRPr lang="fa-IR">
              <a:solidFill>
                <a:srgbClr val="90C226"/>
              </a:solidFill>
              <a:latin typeface="Trebuchet MS" panose="020B0603020202020204"/>
            </a:endParaRPr>
          </a:p>
        </p:txBody>
      </p:sp>
    </p:spTree>
    <p:extLst>
      <p:ext uri="{BB962C8B-B14F-4D97-AF65-F5344CB8AC3E}">
        <p14:creationId xmlns:p14="http://schemas.microsoft.com/office/powerpoint/2010/main" val="87356350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hf hdr="0" ftr="0" dt="0"/>
  <p:txStyles>
    <p:titleStyle>
      <a:lvl1pPr algn="l" defTabSz="342900" rtl="1" eaLnBrk="1" latinLnBrk="0" hangingPunct="1">
        <a:spcBef>
          <a:spcPct val="0"/>
        </a:spcBef>
        <a:buNone/>
        <a:defRPr sz="27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r" defTabSz="342900" rtl="1"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r" defTabSz="342900" rtl="1"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Company  Logo</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3583F-ACF1-4573-8F5C-9386B274BC42}" type="slidenum">
              <a:rPr lang="ar-SA" smtClean="0"/>
              <a:pPr/>
              <a:t>‹#›</a:t>
            </a:fld>
            <a:endParaRPr lang="en-US">
              <a:cs typeface="+mn-cs"/>
            </a:endParaRPr>
          </a:p>
        </p:txBody>
      </p:sp>
    </p:spTree>
    <p:extLst>
      <p:ext uri="{BB962C8B-B14F-4D97-AF65-F5344CB8AC3E}">
        <p14:creationId xmlns:p14="http://schemas.microsoft.com/office/powerpoint/2010/main" val="311952667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19" r:id="rId14"/>
    <p:sldLayoutId id="2147483820" r:id="rId15"/>
    <p:sldLayoutId id="2147483821" r:id="rId16"/>
    <p:sldLayoutId id="2147483822" r:id="rId17"/>
    <p:sldLayoutId id="2147483823" r:id="rId18"/>
    <p:sldLayoutId id="2147483824" r:id="rId19"/>
    <p:sldLayoutId id="2147483825" r:id="rId20"/>
    <p:sldLayoutId id="2147483796" r:id="rId21"/>
    <p:sldLayoutId id="2147483797" r:id="rId22"/>
    <p:sldLayoutId id="2147483798" r:id="rId23"/>
    <p:sldLayoutId id="2147483799" r:id="rId24"/>
    <p:sldLayoutId id="2147483800" r:id="rId25"/>
    <p:sldLayoutId id="2147483801" r:id="rId26"/>
    <p:sldLayoutId id="2147483803" r:id="rId27"/>
    <p:sldLayoutId id="2147483804" r:id="rId28"/>
    <p:sldLayoutId id="2147483805" r:id="rId29"/>
    <p:sldLayoutId id="2147483845" r:id="rId30"/>
  </p:sldLayoutIdLst>
  <p:hf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pPr rtl="1" fontAlgn="auto">
              <a:spcBef>
                <a:spcPts val="0"/>
              </a:spcBef>
              <a:spcAft>
                <a:spcPts val="0"/>
              </a:spcAft>
            </a:pPr>
            <a:endParaRPr lang="fa-IR">
              <a:solidFill>
                <a:prstClr val="black">
                  <a:tint val="75000"/>
                </a:prstClr>
              </a:solidFill>
              <a:latin typeface="Century Gothic" panose="020B0502020202020204"/>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rtl="1" fontAlgn="auto">
              <a:spcBef>
                <a:spcPts val="0"/>
              </a:spcBef>
              <a:spcAft>
                <a:spcPts val="0"/>
              </a:spcAft>
            </a:pPr>
            <a:r>
              <a:rPr lang="en-US" smtClean="0">
                <a:solidFill>
                  <a:prstClr val="black">
                    <a:tint val="75000"/>
                  </a:prstClr>
                </a:solidFill>
                <a:latin typeface="Century Gothic" panose="020B0502020202020204"/>
              </a:rPr>
              <a:t>Company  Logo</a:t>
            </a:r>
            <a:endParaRPr lang="fa-IR">
              <a:solidFill>
                <a:prstClr val="black">
                  <a:tint val="75000"/>
                </a:prstClr>
              </a:solidFill>
              <a:latin typeface="Century Gothic" panose="020B0502020202020204"/>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pPr rtl="1" fontAlgn="auto">
              <a:spcBef>
                <a:spcPts val="0"/>
              </a:spcBef>
              <a:spcAft>
                <a:spcPts val="0"/>
              </a:spcAft>
            </a:pPr>
            <a:fld id="{9361F49F-76A1-4540-B729-AC23A5D08AE8}" type="slidenum">
              <a:rPr lang="fa-IR" smtClean="0">
                <a:latin typeface="Century Gothic" panose="020B0502020202020204"/>
              </a:rPr>
              <a:pPr rtl="1" fontAlgn="auto">
                <a:spcBef>
                  <a:spcPts val="0"/>
                </a:spcBef>
                <a:spcAft>
                  <a:spcPts val="0"/>
                </a:spcAft>
              </a:pPr>
              <a:t>‹#›</a:t>
            </a:fld>
            <a:endParaRPr lang="fa-IR">
              <a:latin typeface="Century Gothic" panose="020B0502020202020204"/>
            </a:endParaRPr>
          </a:p>
        </p:txBody>
      </p:sp>
    </p:spTree>
    <p:extLst>
      <p:ext uri="{BB962C8B-B14F-4D97-AF65-F5344CB8AC3E}">
        <p14:creationId xmlns:p14="http://schemas.microsoft.com/office/powerpoint/2010/main" val="301019901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Lst>
  <p:hf hdr="0" ftr="0" dt="0"/>
  <p:txStyles>
    <p:titleStyle>
      <a:lvl1pPr algn="l" defTabSz="342900" rtl="1" eaLnBrk="1" latinLnBrk="0" hangingPunct="1">
        <a:spcBef>
          <a:spcPct val="0"/>
        </a:spcBef>
        <a:buNone/>
        <a:defRPr sz="27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r" defTabSz="342900" rtl="1"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r" defTabSz="342900" rtl="1"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solidFill>
                  <a:prstClr val="black">
                    <a:tint val="75000"/>
                  </a:prstClr>
                </a:solidFill>
              </a:rPr>
              <a:t>Company  Logo</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353583F-ACF1-4573-8F5C-9386B274BC42}" type="slidenum">
              <a:rPr lang="ar-SA"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47744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a-I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https://www.intamedia.ir/Law-of-store-terminals-and-taxpayer-system#226989--------" TargetMode="External"/><Relationship Id="rId2" Type="http://schemas.openxmlformats.org/officeDocument/2006/relationships/image" Target="../media/image3.jpeg"/><Relationship Id="rId1" Type="http://schemas.openxmlformats.org/officeDocument/2006/relationships/slideLayout" Target="../slideLayouts/slideLayout4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9.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9.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9.xml"/><Relationship Id="rId1" Type="http://schemas.openxmlformats.org/officeDocument/2006/relationships/vmlDrawing" Target="../drawings/vmlDrawing1.vml"/><Relationship Id="rId5" Type="http://schemas.openxmlformats.org/officeDocument/2006/relationships/image" Target="../media/image42.emf"/><Relationship Id="rId4" Type="http://schemas.openxmlformats.org/officeDocument/2006/relationships/oleObject" Target="../embeddings/oleObject1.bin"/></Relationships>
</file>

<file path=ppt/slides/_rels/slide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8.xml"/><Relationship Id="rId7" Type="http://schemas.openxmlformats.org/officeDocument/2006/relationships/slide" Target="slide50.xml"/><Relationship Id="rId2" Type="http://schemas.openxmlformats.org/officeDocument/2006/relationships/diagramData" Target="../diagrams/data8.xml"/><Relationship Id="rId1" Type="http://schemas.openxmlformats.org/officeDocument/2006/relationships/slideLayout" Target="../slideLayouts/slideLayout14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40.xml"/><Relationship Id="rId1" Type="http://schemas.openxmlformats.org/officeDocument/2006/relationships/slideLayout" Target="../slideLayouts/slideLayout173.xml"/><Relationship Id="rId4" Type="http://schemas.openxmlformats.org/officeDocument/2006/relationships/image" Target="../media/image47.jpeg"/></Relationships>
</file>

<file path=ppt/slides/_rels/slide1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3.xml"/><Relationship Id="rId4" Type="http://schemas.microsoft.com/office/2007/relationships/hdphoto" Target="../media/hdphoto2.wdp"/></Relationships>
</file>

<file path=ppt/slides/_rels/slide1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73.xml"/><Relationship Id="rId4" Type="http://schemas.openxmlformats.org/officeDocument/2006/relationships/image" Target="../media/image50.png"/></Relationships>
</file>

<file path=ppt/slides/_rels/slide127.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image" Target="../media/image51.PNG"/><Relationship Id="rId7"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68.xml"/><Relationship Id="rId6" Type="http://schemas.openxmlformats.org/officeDocument/2006/relationships/image" Target="../media/image52.png"/><Relationship Id="rId5" Type="http://schemas.microsoft.com/office/2007/relationships/hdphoto" Target="../media/hdphoto2.wdp"/><Relationship Id="rId10" Type="http://schemas.openxmlformats.org/officeDocument/2006/relationships/slide" Target="slide57.xml"/><Relationship Id="rId4" Type="http://schemas.openxmlformats.org/officeDocument/2006/relationships/image" Target="../media/image49.png"/><Relationship Id="rId9" Type="http://schemas.openxmlformats.org/officeDocument/2006/relationships/slide" Target="slide56.xml"/></Relationships>
</file>

<file path=ppt/slides/_rels/slide12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54.png"/><Relationship Id="rId1" Type="http://schemas.openxmlformats.org/officeDocument/2006/relationships/slideLayout" Target="../slideLayouts/slideLayout173.xml"/><Relationship Id="rId4" Type="http://schemas.openxmlformats.org/officeDocument/2006/relationships/image" Target="../media/image55.png"/></Relationships>
</file>

<file path=ppt/slides/_rels/slide1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6.png"/><Relationship Id="rId1" Type="http://schemas.openxmlformats.org/officeDocument/2006/relationships/slideLayout" Target="../slideLayouts/slideLayout173.xml"/><Relationship Id="rId5" Type="http://schemas.openxmlformats.org/officeDocument/2006/relationships/image" Target="../media/image55.png"/><Relationship Id="rId4" Type="http://schemas.openxmlformats.org/officeDocument/2006/relationships/slide" Target="slide5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2.xml"/><Relationship Id="rId5" Type="http://schemas.openxmlformats.org/officeDocument/2006/relationships/image" Target="../media/image55.png"/><Relationship Id="rId4" Type="http://schemas.openxmlformats.org/officeDocument/2006/relationships/slide" Target="slide53.xml"/></Relationships>
</file>

<file path=ppt/slides/_rels/slide131.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59.png"/><Relationship Id="rId1" Type="http://schemas.openxmlformats.org/officeDocument/2006/relationships/slideLayout" Target="../slideLayouts/slideLayout173.xml"/><Relationship Id="rId4" Type="http://schemas.openxmlformats.org/officeDocument/2006/relationships/image" Target="../media/image55.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9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80.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9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5.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18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7.xml"/><Relationship Id="rId4" Type="http://schemas.openxmlformats.org/officeDocument/2006/relationships/image" Target="../media/image1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21.gif"/><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8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41.xml"/><Relationship Id="rId7" Type="http://schemas.openxmlformats.org/officeDocument/2006/relationships/slide" Target="slide42.xml"/><Relationship Id="rId2" Type="http://schemas.openxmlformats.org/officeDocument/2006/relationships/slide" Target="slide40.xml"/><Relationship Id="rId1" Type="http://schemas.openxmlformats.org/officeDocument/2006/relationships/slideLayout" Target="../slideLayouts/slideLayout60.xml"/><Relationship Id="rId6" Type="http://schemas.openxmlformats.org/officeDocument/2006/relationships/slide" Target="slide50.xml"/><Relationship Id="rId5" Type="http://schemas.openxmlformats.org/officeDocument/2006/relationships/slide" Target="slide46.xml"/><Relationship Id="rId4" Type="http://schemas.openxmlformats.org/officeDocument/2006/relationships/slide" Target="slide43.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1.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14.xml"/><Relationship Id="rId1" Type="http://schemas.openxmlformats.org/officeDocument/2006/relationships/slideLayout" Target="../slideLayouts/slideLayout6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9.png"/><Relationship Id="rId1" Type="http://schemas.openxmlformats.org/officeDocument/2006/relationships/slideLayout" Target="../slideLayouts/slideLayout80.xml"/><Relationship Id="rId4" Type="http://schemas.openxmlformats.org/officeDocument/2006/relationships/image" Target="../media/image2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4.xml"/><Relationship Id="rId5" Type="http://schemas.openxmlformats.org/officeDocument/2006/relationships/image" Target="../media/image27.png"/><Relationship Id="rId4" Type="http://schemas.openxmlformats.org/officeDocument/2006/relationships/slide" Target="slide14.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8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7.png"/><Relationship Id="rId1" Type="http://schemas.openxmlformats.org/officeDocument/2006/relationships/slideLayout" Target="../slideLayouts/slideLayout108.xml"/><Relationship Id="rId4" Type="http://schemas.openxmlformats.org/officeDocument/2006/relationships/image" Target="../media/image27.png"/></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8.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8.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8.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4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clrChange>
              <a:clrFrom>
                <a:srgbClr val="FFFFFF"/>
              </a:clrFrom>
              <a:clrTo>
                <a:srgbClr val="FFFFFF">
                  <a:alpha val="0"/>
                </a:srgbClr>
              </a:clrTo>
            </a:clrChange>
            <a:lum bright="-10000"/>
          </a:blip>
          <a:srcRect/>
          <a:stretch>
            <a:fillRect/>
          </a:stretch>
        </p:blipFill>
        <p:spPr bwMode="auto">
          <a:xfrm>
            <a:off x="1066800" y="13648"/>
            <a:ext cx="6914893" cy="3866921"/>
          </a:xfrm>
          <a:prstGeom prst="rect">
            <a:avLst/>
          </a:prstGeom>
          <a:noFill/>
          <a:ln w="9525">
            <a:noFill/>
            <a:miter lim="800000"/>
            <a:headEnd/>
            <a:tailEnd/>
          </a:ln>
          <a:effectLst/>
        </p:spPr>
      </p:pic>
    </p:spTree>
    <p:extLst>
      <p:ext uri="{BB962C8B-B14F-4D97-AF65-F5344CB8AC3E}">
        <p14:creationId xmlns:p14="http://schemas.microsoft.com/office/powerpoint/2010/main" val="3577502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algn="ctr" rtl="1"/>
            <a:r>
              <a:rPr lang="fa-IR" sz="2800" dirty="0">
                <a:cs typeface="B Titr" panose="00000700000000000000" pitchFamily="2" charset="-78"/>
              </a:rPr>
              <a:t>کارپوشه</a:t>
            </a:r>
            <a:endParaRPr lang="en-US" sz="2800" dirty="0"/>
          </a:p>
        </p:txBody>
      </p:sp>
      <p:sp>
        <p:nvSpPr>
          <p:cNvPr id="6" name="Content Placeholder 2"/>
          <p:cNvSpPr>
            <a:spLocks noGrp="1"/>
          </p:cNvSpPr>
          <p:nvPr>
            <p:ph idx="1"/>
          </p:nvPr>
        </p:nvSpPr>
        <p:spPr/>
        <p:txBody>
          <a:bodyPr>
            <a:normAutofit/>
          </a:bodyPr>
          <a:lstStyle/>
          <a:p>
            <a:pPr marL="0" indent="0" algn="just" rtl="1">
              <a:buNone/>
              <a:defRPr/>
            </a:pPr>
            <a:endParaRPr lang="fa-IR" sz="1100" i="1" kern="1200" dirty="0">
              <a:solidFill>
                <a:schemeClr val="tx1"/>
              </a:solidFill>
              <a:effectLst>
                <a:outerShdw blurRad="38100" dist="38100" dir="2700000" algn="tl">
                  <a:srgbClr val="000000">
                    <a:alpha val="43137"/>
                  </a:srgbClr>
                </a:outerShdw>
              </a:effectLst>
              <a:latin typeface="Arial" charset="0"/>
              <a:cs typeface="B Zar" panose="00000400000000000000" pitchFamily="2" charset="-78"/>
            </a:endParaRPr>
          </a:p>
          <a:p>
            <a:pPr marL="0" indent="0" algn="just" rtl="1">
              <a:buNone/>
              <a:defRPr/>
            </a:pPr>
            <a:endParaRPr lang="fa-IR" sz="2000" i="1" kern="1200" dirty="0">
              <a:solidFill>
                <a:schemeClr val="tx1"/>
              </a:solidFill>
              <a:effectLst>
                <a:outerShdw blurRad="38100" dist="38100" dir="2700000" algn="tl">
                  <a:srgbClr val="000000">
                    <a:alpha val="43137"/>
                  </a:srgbClr>
                </a:outerShdw>
              </a:effectLst>
              <a:latin typeface="Arial" charset="0"/>
              <a:cs typeface="B Zar" panose="00000400000000000000" pitchFamily="2" charset="-78"/>
            </a:endParaRPr>
          </a:p>
          <a:p>
            <a:pPr marL="0" indent="0" algn="just" rtl="1">
              <a:buNone/>
              <a:defRPr/>
            </a:pPr>
            <a:r>
              <a:rPr lang="fa-IR" sz="2000" dirty="0">
                <a:solidFill>
                  <a:schemeClr val="tx1"/>
                </a:solidFill>
                <a:cs typeface="B Zar" panose="00000400000000000000" pitchFamily="2" charset="-78"/>
              </a:rPr>
              <a:t>- در مورد اشخاص حقوقی که حکم به انحلال آنها داده شده است </a:t>
            </a:r>
            <a:r>
              <a:rPr lang="fa-IR" sz="2400" dirty="0">
                <a:solidFill>
                  <a:schemeClr val="tx1">
                    <a:lumMod val="60000"/>
                    <a:lumOff val="40000"/>
                  </a:schemeClr>
                </a:solidFill>
                <a:cs typeface="B Zar" panose="00000400000000000000" pitchFamily="2" charset="-78"/>
              </a:rPr>
              <a:t>ت</a:t>
            </a:r>
            <a:r>
              <a:rPr lang="fa-IR" sz="2400" u="sng" dirty="0">
                <a:solidFill>
                  <a:schemeClr val="tx1">
                    <a:lumMod val="60000"/>
                    <a:lumOff val="40000"/>
                  </a:schemeClr>
                </a:solidFill>
                <a:cs typeface="B Zar" panose="00000400000000000000" pitchFamily="2" charset="-78"/>
              </a:rPr>
              <a:t>ا زمان ختم تصفیه</a:t>
            </a:r>
            <a:r>
              <a:rPr lang="fa-IR" sz="2000" dirty="0">
                <a:solidFill>
                  <a:schemeClr val="tx1">
                    <a:lumMod val="60000"/>
                    <a:lumOff val="40000"/>
                  </a:schemeClr>
                </a:solidFill>
                <a:cs typeface="B Zar" panose="00000400000000000000" pitchFamily="2" charset="-78"/>
              </a:rPr>
              <a:t>، </a:t>
            </a:r>
            <a:r>
              <a:rPr lang="fa-IR" sz="2000" dirty="0">
                <a:solidFill>
                  <a:schemeClr val="tx1"/>
                </a:solidFill>
                <a:cs typeface="B Zar" panose="00000400000000000000" pitchFamily="2" charset="-78"/>
              </a:rPr>
              <a:t>شخص حقوقی مزبور کماکان مودی محسوب می شود و مدیر یا مدیران تصفیه مکلف به انجام تکالیف مقرر در این قانون می باشند.</a:t>
            </a:r>
          </a:p>
          <a:p>
            <a:pPr algn="r" rtl="1">
              <a:defRPr/>
            </a:pPr>
            <a:endParaRPr lang="fa-IR" sz="2000" dirty="0">
              <a:solidFill>
                <a:schemeClr val="tx1"/>
              </a:solidFill>
              <a:cs typeface="B Zar" panose="00000400000000000000" pitchFamily="2" charset="-78"/>
            </a:endParaRPr>
          </a:p>
          <a:p>
            <a:pPr marL="0" indent="0" algn="r" rtl="1">
              <a:buNone/>
              <a:defRPr/>
            </a:pPr>
            <a:endParaRPr lang="en-US" sz="2000" dirty="0">
              <a:solidFill>
                <a:schemeClr val="tx1"/>
              </a:solidFill>
              <a:cs typeface="B Zar" panose="00000400000000000000" pitchFamily="2" charset="-78"/>
            </a:endParaRPr>
          </a:p>
          <a:p>
            <a:pPr marL="0" indent="0" algn="just" rtl="1">
              <a:buNone/>
              <a:defRPr/>
            </a:pPr>
            <a:r>
              <a:rPr lang="fa-IR" sz="2000" dirty="0">
                <a:solidFill>
                  <a:schemeClr val="tx1"/>
                </a:solidFill>
                <a:cs typeface="B Zar" panose="00000400000000000000" pitchFamily="2" charset="-78"/>
              </a:rPr>
              <a:t>- در انتقال یک واحد صنفی، شخص دارنده واحد صنفی </a:t>
            </a:r>
            <a:r>
              <a:rPr lang="fa-IR" sz="2400" u="sng" dirty="0">
                <a:solidFill>
                  <a:schemeClr val="tx1">
                    <a:lumMod val="60000"/>
                    <a:lumOff val="40000"/>
                  </a:schemeClr>
                </a:solidFill>
                <a:cs typeface="B Zar" panose="00000400000000000000" pitchFamily="2" charset="-78"/>
              </a:rPr>
              <a:t>تا اتمام انتقال</a:t>
            </a:r>
            <a:r>
              <a:rPr lang="fa-IR" sz="2000" dirty="0">
                <a:solidFill>
                  <a:schemeClr val="tx1"/>
                </a:solidFill>
                <a:cs typeface="B Zar" panose="00000400000000000000" pitchFamily="2" charset="-78"/>
              </a:rPr>
              <a:t>، مسؤولیت اجرای مقررات و تمامی تکالیف دوره های مالیاتی مربوط از جمله صدور صورتحساب، ثبت معاملات در سامانه مودیان و سایر تکالیف قانونی را بر عهده دارد.</a:t>
            </a:r>
            <a:r>
              <a:rPr lang="fa-IR" sz="2000" dirty="0">
                <a:solidFill>
                  <a:schemeClr val="tx1">
                    <a:lumMod val="60000"/>
                    <a:lumOff val="40000"/>
                  </a:schemeClr>
                </a:solidFill>
                <a:cs typeface="B Zar" panose="00000400000000000000" pitchFamily="2" charset="-78"/>
              </a:rPr>
              <a:t> </a:t>
            </a:r>
            <a:r>
              <a:rPr lang="fa-IR" sz="2400" u="sng" dirty="0">
                <a:solidFill>
                  <a:schemeClr val="tx1">
                    <a:lumMod val="60000"/>
                    <a:lumOff val="40000"/>
                  </a:schemeClr>
                </a:solidFill>
                <a:cs typeface="B Zar" panose="00000400000000000000" pitchFamily="2" charset="-78"/>
              </a:rPr>
              <a:t>خریدار مسؤلیتی در قبال تکالیف واحد صنفی قبل از اتمام انتقال ندارد؛ مگر اینکه به موجب سند رسمی این مسؤولیت را پذیرفته باشد</a:t>
            </a:r>
            <a:r>
              <a:rPr lang="fa-IR" sz="2800" u="sng" dirty="0">
                <a:solidFill>
                  <a:schemeClr val="tx1"/>
                </a:solidFill>
                <a:cs typeface="B Zar" panose="00000400000000000000" pitchFamily="2" charset="-78"/>
              </a:rPr>
              <a:t>.</a:t>
            </a:r>
            <a:endParaRPr lang="en-US" sz="2800" u="sng" dirty="0">
              <a:solidFill>
                <a:schemeClr val="tx1"/>
              </a:solidFill>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10</a:t>
            </a:fld>
            <a:endParaRPr lang="en-US">
              <a:solidFill>
                <a:srgbClr val="50A834"/>
              </a:solidFill>
            </a:endParaRPr>
          </a:p>
        </p:txBody>
      </p:sp>
      <p:sp>
        <p:nvSpPr>
          <p:cNvPr id="8" name="Rounded Rectangle 7"/>
          <p:cNvSpPr/>
          <p:nvPr/>
        </p:nvSpPr>
        <p:spPr>
          <a:xfrm>
            <a:off x="223684" y="990600"/>
            <a:ext cx="8767916" cy="54864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Oval 6">
            <a:extLst>
              <a:ext uri="{FF2B5EF4-FFF2-40B4-BE49-F238E27FC236}">
                <a16:creationId xmlns:a16="http://schemas.microsoft.com/office/drawing/2014/main" xmlns="" id="{317679D7-A4DE-6271-4D57-DC6C53FA54CF}"/>
              </a:ext>
            </a:extLst>
          </p:cNvPr>
          <p:cNvSpPr/>
          <p:nvPr/>
        </p:nvSpPr>
        <p:spPr bwMode="auto">
          <a:xfrm>
            <a:off x="152400" y="741363"/>
            <a:ext cx="3810000" cy="554037"/>
          </a:xfrm>
          <a:prstGeom prst="ellipse">
            <a:avLst/>
          </a:prstGeom>
          <a:solidFill>
            <a:srgbClr val="81DEFF"/>
          </a:solidFill>
          <a:ln>
            <a:solidFill>
              <a:srgbClr val="00B0F0"/>
            </a:solidFill>
          </a:ln>
        </p:spPr>
        <p:style>
          <a:lnRef idx="2">
            <a:schemeClr val="dk1"/>
          </a:lnRef>
          <a:fillRef idx="1">
            <a:schemeClr val="lt1"/>
          </a:fillRef>
          <a:effectRef idx="0">
            <a:schemeClr val="dk1"/>
          </a:effectRef>
          <a:fontRef idx="minor">
            <a:schemeClr val="dk1"/>
          </a:fontRef>
        </p:style>
        <p:txBody>
          <a:bodyPr anchor="ctr"/>
          <a:lstStyle/>
          <a:p>
            <a:pPr algn="ctr" defTabSz="457200" rtl="1" fontAlgn="auto">
              <a:spcBef>
                <a:spcPts val="0"/>
              </a:spcBef>
              <a:spcAft>
                <a:spcPts val="0"/>
              </a:spcAft>
              <a:defRPr/>
            </a:pPr>
            <a:r>
              <a:rPr lang="fa-IR" sz="1600" b="1" kern="0" dirty="0">
                <a:solidFill>
                  <a:prstClr val="black"/>
                </a:solidFill>
                <a:latin typeface="Century Gothic" panose="020B0502020202020204"/>
                <a:cs typeface="B Nazanin" panose="00000400000000000000" pitchFamily="2" charset="-78"/>
              </a:rPr>
              <a:t>مواد 21 و 22</a:t>
            </a:r>
          </a:p>
          <a:p>
            <a:pPr algn="ctr" defTabSz="457200" rtl="1" fontAlgn="auto">
              <a:spcBef>
                <a:spcPts val="0"/>
              </a:spcBef>
              <a:spcAft>
                <a:spcPts val="0"/>
              </a:spcAft>
              <a:defRPr/>
            </a:pPr>
            <a:r>
              <a:rPr lang="fa-IR" sz="1600" b="1" kern="0" dirty="0">
                <a:solidFill>
                  <a:prstClr val="black"/>
                </a:solidFill>
                <a:latin typeface="Century Gothic" panose="020B0502020202020204"/>
                <a:cs typeface="B Nazanin" panose="00000400000000000000" pitchFamily="2" charset="-78"/>
              </a:rPr>
              <a:t> قانون دائمی مالیات بر ارزش افزوده</a:t>
            </a:r>
            <a:endParaRPr lang="en-US" sz="1600" b="1" kern="0" dirty="0">
              <a:solidFill>
                <a:prstClr val="black"/>
              </a:solidFill>
              <a:latin typeface="Century Gothic" panose="020B0502020202020204"/>
              <a:cs typeface="B Nazanin" panose="00000400000000000000" pitchFamily="2" charset="-78"/>
            </a:endParaRPr>
          </a:p>
        </p:txBody>
      </p:sp>
    </p:spTree>
    <p:extLst>
      <p:ext uri="{BB962C8B-B14F-4D97-AF65-F5344CB8AC3E}">
        <p14:creationId xmlns:p14="http://schemas.microsoft.com/office/powerpoint/2010/main" val="21619643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pPr/>
              <a:t>100</a:t>
            </a:fld>
            <a:endParaRPr lang="en-US"/>
          </a:p>
        </p:txBody>
      </p:sp>
      <p:pic>
        <p:nvPicPr>
          <p:cNvPr id="4" name="Picture 3"/>
          <p:cNvPicPr>
            <a:picLocks noChangeAspect="1"/>
          </p:cNvPicPr>
          <p:nvPr/>
        </p:nvPicPr>
        <p:blipFill>
          <a:blip r:embed="rId2"/>
          <a:stretch>
            <a:fillRect/>
          </a:stretch>
        </p:blipFill>
        <p:spPr>
          <a:xfrm>
            <a:off x="124150" y="1219200"/>
            <a:ext cx="8715050" cy="3429000"/>
          </a:xfrm>
          <a:prstGeom prst="rect">
            <a:avLst/>
          </a:prstGeom>
        </p:spPr>
      </p:pic>
      <p:sp>
        <p:nvSpPr>
          <p:cNvPr id="5" name="Rectangle 4"/>
          <p:cNvSpPr/>
          <p:nvPr/>
        </p:nvSpPr>
        <p:spPr>
          <a:xfrm>
            <a:off x="304800" y="205770"/>
            <a:ext cx="8839200"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800" b="1" dirty="0">
                <a:solidFill>
                  <a:schemeClr val="bg1"/>
                </a:solidFill>
                <a:latin typeface="Calibri" panose="020F0502020204030204"/>
                <a:cs typeface="B Titr" panose="00000700000000000000" pitchFamily="2" charset="-78"/>
              </a:rPr>
              <a:t>عضویت- بخش جزئیات مدیریت شناسه یکتای حافظه مالیاتی</a:t>
            </a:r>
            <a:r>
              <a:rPr lang="fa-IR" sz="2400" b="1" dirty="0">
                <a:solidFill>
                  <a:schemeClr val="bg1"/>
                </a:solidFill>
                <a:latin typeface="Calibri" panose="020F0502020204030204"/>
                <a:cs typeface="B Titr" panose="00000700000000000000" pitchFamily="2" charset="-78"/>
              </a:rPr>
              <a:t>-ادامه...</a:t>
            </a:r>
          </a:p>
        </p:txBody>
      </p:sp>
    </p:spTree>
    <p:extLst>
      <p:ext uri="{BB962C8B-B14F-4D97-AF65-F5344CB8AC3E}">
        <p14:creationId xmlns:p14="http://schemas.microsoft.com/office/powerpoint/2010/main" val="25686794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0093" y="1132047"/>
            <a:ext cx="8055257" cy="5101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fa-IR" dirty="0">
                <a:solidFill>
                  <a:srgbClr val="70AD47">
                    <a:lumMod val="75000"/>
                  </a:srgbClr>
                </a:solidFill>
                <a:cs typeface="B Titr" panose="00000700000000000000" pitchFamily="2" charset="-78"/>
              </a:rPr>
              <a:t>مرکز تنظیم مقررات نظام پایانه های فروشگاهی و سامانه </a:t>
            </a:r>
            <a:r>
              <a:rPr lang="fa-IR" dirty="0" smtClean="0">
                <a:solidFill>
                  <a:srgbClr val="70AD47">
                    <a:lumMod val="75000"/>
                  </a:srgbClr>
                </a:solidFill>
                <a:cs typeface="B Titr" panose="00000700000000000000" pitchFamily="2" charset="-78"/>
              </a:rPr>
              <a:t>مؤدیان</a:t>
            </a:r>
            <a:endParaRPr lang="en-US" dirty="0">
              <a:solidFill>
                <a:srgbClr val="70AD47">
                  <a:lumMod val="75000"/>
                </a:srgbClr>
              </a:solidFill>
              <a:cs typeface="B Titr" panose="00000700000000000000" pitchFamily="2" charset="-78"/>
            </a:endParaRPr>
          </a:p>
        </p:txBody>
      </p:sp>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368297" y="1026550"/>
            <a:ext cx="631407" cy="638506"/>
          </a:xfrm>
          <a:prstGeom prst="rect">
            <a:avLst/>
          </a:prstGeom>
          <a:noFill/>
          <a:ln>
            <a:noFill/>
          </a:ln>
        </p:spPr>
      </p:pic>
      <p:graphicFrame>
        <p:nvGraphicFramePr>
          <p:cNvPr id="15" name="Table 14"/>
          <p:cNvGraphicFramePr>
            <a:graphicFrameLocks noGrp="1"/>
          </p:cNvGraphicFramePr>
          <p:nvPr>
            <p:extLst/>
          </p:nvPr>
        </p:nvGraphicFramePr>
        <p:xfrm>
          <a:off x="404711" y="2175901"/>
          <a:ext cx="8166024" cy="3125312"/>
        </p:xfrm>
        <a:graphic>
          <a:graphicData uri="http://schemas.openxmlformats.org/drawingml/2006/table">
            <a:tbl>
              <a:tblPr>
                <a:tableStyleId>{5C22544A-7EE6-4342-B048-85BDC9FD1C3A}</a:tableStyleId>
              </a:tblPr>
              <a:tblGrid>
                <a:gridCol w="8166024">
                  <a:extLst>
                    <a:ext uri="{9D8B030D-6E8A-4147-A177-3AD203B41FA5}">
                      <a16:colId xmlns:a16="http://schemas.microsoft.com/office/drawing/2014/main" xmlns="" val="3391449366"/>
                    </a:ext>
                  </a:extLst>
                </a:gridCol>
              </a:tblGrid>
              <a:tr h="3125312">
                <a:tc>
                  <a:txBody>
                    <a:bodyPr/>
                    <a:lstStyle/>
                    <a:p>
                      <a:pPr marL="0" marR="0" lvl="0" indent="0" algn="r" defTabSz="914400" rtl="1" eaLnBrk="1" fontAlgn="auto" latinLnBrk="0" hangingPunct="1">
                        <a:lnSpc>
                          <a:spcPct val="200000"/>
                        </a:lnSpc>
                        <a:spcBef>
                          <a:spcPts val="0"/>
                        </a:spcBef>
                        <a:spcAft>
                          <a:spcPts val="0"/>
                        </a:spcAft>
                        <a:buClrTx/>
                        <a:buSzTx/>
                        <a:buFont typeface="Wingdings" panose="05000000000000000000" pitchFamily="2" charset="2"/>
                        <a:buNone/>
                        <a:tabLst/>
                        <a:defRPr/>
                      </a:pPr>
                      <a:endParaRPr lang="fa-IR" sz="1400" kern="1200" noProof="0" dirty="0" smtClean="0">
                        <a:solidFill>
                          <a:schemeClr val="tx1"/>
                        </a:solidFill>
                        <a:latin typeface="+mn-lt"/>
                        <a:ea typeface="+mn-ea"/>
                        <a:cs typeface="B Zar" panose="00000400000000000000" pitchFamily="2" charset="-78"/>
                      </a:endParaRPr>
                    </a:p>
                    <a:p>
                      <a:pPr marL="342900" marR="0" lvl="0" indent="-53975" algn="just" defTabSz="914400" rtl="1" eaLnBrk="1" fontAlgn="auto" latinLnBrk="0" hangingPunct="1">
                        <a:lnSpc>
                          <a:spcPct val="200000"/>
                        </a:lnSpc>
                        <a:spcBef>
                          <a:spcPts val="0"/>
                        </a:spcBef>
                        <a:spcAft>
                          <a:spcPts val="0"/>
                        </a:spcAft>
                        <a:buClrTx/>
                        <a:buSzTx/>
                        <a:buFont typeface="Wingdings" panose="05000000000000000000" pitchFamily="2" charset="2"/>
                        <a:buChar char="Ø"/>
                        <a:tabLst>
                          <a:tab pos="11655425" algn="l"/>
                          <a:tab pos="11887200" algn="l"/>
                        </a:tabLst>
                        <a:defRPr/>
                      </a:pPr>
                      <a:r>
                        <a:rPr kumimoji="0" lang="fa-IR" sz="15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B Zar" panose="00000400000000000000" pitchFamily="2" charset="-78"/>
                        </a:rPr>
                        <a:t>  در راستای پیاده سازی قانون پایانه های فروشگاهی و سامانه مودیان و ایجاد وحدت رویه در صورتحساب های الکترونیکی صادره و کاهش موارد خطا براساس قالب و الزامات مورد نظر سازمان، رعایت چارچوب های فنی چگونگی صدور صورتحساب های الکترونیکی براساس "</a:t>
                      </a:r>
                      <a:r>
                        <a:rPr kumimoji="0" lang="fa-IR" sz="15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B Zar" panose="00000400000000000000" pitchFamily="2" charset="-78"/>
                        </a:rPr>
                        <a:t>سند دستورالعمل صدور صورتحساب الکترونیکی</a:t>
                      </a:r>
                      <a:r>
                        <a:rPr kumimoji="0" lang="fa-IR" sz="15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B Zar" panose="00000400000000000000" pitchFamily="2" charset="-78"/>
                        </a:rPr>
                        <a:t>" موجود در درگاه سازمان به نشانی </a:t>
                      </a:r>
                      <a:r>
                        <a:rPr kumimoji="0" lang="en-US" sz="15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B Zar" panose="00000400000000000000" pitchFamily="2" charset="-78"/>
                          <a:hlinkClick r:id="rId3"/>
                        </a:rPr>
                        <a:t>intamedia.ir</a:t>
                      </a:r>
                      <a:r>
                        <a:rPr kumimoji="0" lang="fa-IR" sz="15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B Zar" panose="00000400000000000000" pitchFamily="2" charset="-78"/>
                        </a:rPr>
                        <a:t> ضروری است.</a:t>
                      </a:r>
                    </a:p>
                  </a:txBody>
                  <a:tcPr marL="85725" marR="85725" marT="0" marB="0">
                    <a:solidFill>
                      <a:schemeClr val="bg1"/>
                    </a:solidFill>
                  </a:tcPr>
                </a:tc>
                <a:extLst>
                  <a:ext uri="{0D108BD9-81ED-4DB2-BD59-A6C34878D82A}">
                    <a16:rowId xmlns:a16="http://schemas.microsoft.com/office/drawing/2014/main" xmlns="" val="587397145"/>
                  </a:ext>
                </a:extLst>
              </a:tr>
            </a:tbl>
          </a:graphicData>
        </a:graphic>
      </p:graphicFrame>
      <p:sp>
        <p:nvSpPr>
          <p:cNvPr id="3" name="Slide Number Placeholder 2"/>
          <p:cNvSpPr>
            <a:spLocks noGrp="1"/>
          </p:cNvSpPr>
          <p:nvPr>
            <p:ph type="sldNum" sz="quarter" idx="12"/>
          </p:nvPr>
        </p:nvSpPr>
        <p:spPr/>
        <p:txBody>
          <a:bodyPr/>
          <a:lstStyle/>
          <a:p>
            <a:fld id="{245C938A-A144-49A8-BA9F-9E1A2111F484}" type="slidenum">
              <a:rPr lang="en-US" smtClean="0">
                <a:solidFill>
                  <a:prstClr val="black">
                    <a:tint val="75000"/>
                  </a:prstClr>
                </a:solidFill>
              </a:rPr>
              <a:pPr/>
              <a:t>101</a:t>
            </a:fld>
            <a:endParaRPr lang="en-US" dirty="0">
              <a:solidFill>
                <a:prstClr val="black">
                  <a:tint val="75000"/>
                </a:prstClr>
              </a:solidFill>
            </a:endParaRPr>
          </a:p>
        </p:txBody>
      </p:sp>
      <p:sp>
        <p:nvSpPr>
          <p:cNvPr id="10" name="TextBox 9"/>
          <p:cNvSpPr txBox="1"/>
          <p:nvPr/>
        </p:nvSpPr>
        <p:spPr>
          <a:xfrm>
            <a:off x="404710" y="1770552"/>
            <a:ext cx="8166024" cy="369332"/>
          </a:xfrm>
          <a:prstGeom prst="rect">
            <a:avLst/>
          </a:prstGeom>
          <a:solidFill>
            <a:schemeClr val="accent4">
              <a:lumMod val="20000"/>
              <a:lumOff val="80000"/>
            </a:schemeClr>
          </a:solidFill>
        </p:spPr>
        <p:txBody>
          <a:bodyPr wrap="square" rtlCol="0">
            <a:spAutoFit/>
          </a:bodyPr>
          <a:lstStyle/>
          <a:p>
            <a:pPr marL="0" lvl="1" algn="ctr" rtl="1" fontAlgn="auto">
              <a:spcBef>
                <a:spcPts val="0"/>
              </a:spcBef>
              <a:spcAft>
                <a:spcPts val="0"/>
              </a:spcAft>
            </a:pPr>
            <a:r>
              <a:rPr lang="ar-SA" b="1" dirty="0">
                <a:solidFill>
                  <a:srgbClr val="5B9BD5">
                    <a:lumMod val="50000"/>
                  </a:srgbClr>
                </a:solidFill>
                <a:latin typeface="Calibri" panose="020F0502020204030204"/>
                <a:cs typeface="B Titr" panose="00000700000000000000" pitchFamily="2" charset="-78"/>
              </a:rPr>
              <a:t>صورتحساب الکترونیکی</a:t>
            </a:r>
            <a:endParaRPr lang="fa-IR" b="1" dirty="0">
              <a:solidFill>
                <a:srgbClr val="5B9BD5">
                  <a:lumMod val="50000"/>
                </a:srgbClr>
              </a:solidFill>
              <a:latin typeface="Calibri" panose="020F0502020204030204"/>
              <a:cs typeface="B Titr" panose="00000700000000000000" pitchFamily="2" charset="-78"/>
            </a:endParaRPr>
          </a:p>
        </p:txBody>
      </p:sp>
    </p:spTree>
    <p:extLst>
      <p:ext uri="{BB962C8B-B14F-4D97-AF65-F5344CB8AC3E}">
        <p14:creationId xmlns:p14="http://schemas.microsoft.com/office/powerpoint/2010/main" val="39595462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400" dirty="0">
                <a:cs typeface="B Titr" panose="00000700000000000000" pitchFamily="2" charset="-78"/>
              </a:rPr>
              <a:t>صورت حساب الکترونیکی</a:t>
            </a: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102</a:t>
            </a:fld>
            <a:endParaRPr lang="en-US">
              <a:solidFill>
                <a:srgbClr val="50A834"/>
              </a:solidFill>
            </a:endParaRPr>
          </a:p>
        </p:txBody>
      </p:sp>
      <p:sp>
        <p:nvSpPr>
          <p:cNvPr id="7" name="Content Placeholder 2"/>
          <p:cNvSpPr txBox="1">
            <a:spLocks/>
          </p:cNvSpPr>
          <p:nvPr/>
        </p:nvSpPr>
        <p:spPr bwMode="auto">
          <a:xfrm>
            <a:off x="304800" y="1142999"/>
            <a:ext cx="8610600" cy="5181601"/>
          </a:xfrm>
          <a:prstGeom prst="rect">
            <a:avLst/>
          </a:prstGeom>
          <a:noFill/>
          <a:ln w="28575">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hlink"/>
              </a:buClr>
              <a:buFont typeface="Wingdings"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Clr>
                <a:srgbClr val="3DC5C5"/>
              </a:buClr>
              <a:buFont typeface="Wingdings" pitchFamily="2" charset="2"/>
              <a:buNone/>
              <a:defRPr/>
            </a:pPr>
            <a:r>
              <a:rPr lang="fa-IR" sz="2400" dirty="0">
                <a:solidFill>
                  <a:srgbClr val="000066"/>
                </a:solidFill>
                <a:effectLst>
                  <a:outerShdw blurRad="38100" dist="38100" dir="2700000" algn="tl">
                    <a:srgbClr val="000000">
                      <a:alpha val="43137"/>
                    </a:srgbClr>
                  </a:outerShdw>
                </a:effectLst>
                <a:cs typeface="B Zar" panose="00000400000000000000" pitchFamily="2" charset="-78"/>
              </a:rPr>
              <a:t>صورتحساب الکترونیکی:</a:t>
            </a:r>
          </a:p>
          <a:p>
            <a:pPr marL="214313" indent="-214313" algn="just" defTabSz="685800" rtl="1" fontAlgn="auto">
              <a:lnSpc>
                <a:spcPct val="200000"/>
              </a:lnSpc>
              <a:spcAft>
                <a:spcPts val="0"/>
              </a:spcAft>
              <a:buClr>
                <a:srgbClr val="3DC5C5"/>
              </a:buClr>
              <a:buFont typeface="Wingdings" pitchFamily="2" charset="2"/>
              <a:buChar char="ü"/>
              <a:defRPr/>
            </a:pPr>
            <a:r>
              <a:rPr lang="fa-IR" sz="1800" dirty="0">
                <a:solidFill>
                  <a:prstClr val="black"/>
                </a:solidFill>
                <a:latin typeface="Calibri"/>
                <a:cs typeface="B Nazanin" panose="00000400000000000000" pitchFamily="2" charset="-78"/>
              </a:rPr>
              <a:t>صورتحسابی است </a:t>
            </a:r>
            <a:r>
              <a:rPr lang="fa-IR" sz="1800" u="sng" dirty="0">
                <a:solidFill>
                  <a:srgbClr val="C00000"/>
                </a:solidFill>
                <a:latin typeface="Calibri"/>
                <a:cs typeface="B Nazanin" panose="00000400000000000000" pitchFamily="2" charset="-78"/>
              </a:rPr>
              <a:t>دارای شماره منحصر به فرد مالیاتی</a:t>
            </a:r>
            <a:r>
              <a:rPr lang="fa-IR" sz="1800" dirty="0">
                <a:solidFill>
                  <a:srgbClr val="C00000"/>
                </a:solidFill>
                <a:latin typeface="Calibri"/>
                <a:cs typeface="B Nazanin" panose="00000400000000000000" pitchFamily="2" charset="-78"/>
              </a:rPr>
              <a:t> </a:t>
            </a:r>
            <a:r>
              <a:rPr lang="fa-IR" sz="1800" dirty="0">
                <a:solidFill>
                  <a:prstClr val="black"/>
                </a:solidFill>
                <a:latin typeface="Calibri"/>
                <a:cs typeface="B Nazanin" panose="00000400000000000000" pitchFamily="2" charset="-78"/>
              </a:rPr>
              <a:t>که اطلاعات مندرج در آن، در حافظه مالیاتی فروشنده ذخیره می شود. </a:t>
            </a:r>
          </a:p>
          <a:p>
            <a:pPr marL="214313" indent="-214313" algn="just" defTabSz="685800" rtl="1" fontAlgn="auto">
              <a:lnSpc>
                <a:spcPct val="200000"/>
              </a:lnSpc>
              <a:spcAft>
                <a:spcPts val="0"/>
              </a:spcAft>
              <a:buClr>
                <a:srgbClr val="3DC5C5"/>
              </a:buClr>
              <a:buFont typeface="Wingdings" pitchFamily="2" charset="2"/>
              <a:buChar char="ü"/>
              <a:defRPr/>
            </a:pPr>
            <a:r>
              <a:rPr lang="fa-IR" sz="1800" dirty="0">
                <a:solidFill>
                  <a:prstClr val="black"/>
                </a:solidFill>
                <a:latin typeface="Calibri"/>
                <a:cs typeface="B Nazanin" panose="00000400000000000000" pitchFamily="2" charset="-78"/>
              </a:rPr>
              <a:t>مشخصات و اقلام اطلاعاتی صورتحساب الکترونیکی، متناسب با نوع کسب و کار </a:t>
            </a:r>
            <a:r>
              <a:rPr lang="fa-IR" sz="1800" u="sng" dirty="0">
                <a:solidFill>
                  <a:srgbClr val="C00000"/>
                </a:solidFill>
                <a:latin typeface="Calibri"/>
                <a:cs typeface="B Nazanin" panose="00000400000000000000" pitchFamily="2" charset="-78"/>
              </a:rPr>
              <a:t>توسط سازمان تعیین و اعلام </a:t>
            </a:r>
            <a:r>
              <a:rPr lang="fa-IR" sz="1800" dirty="0">
                <a:solidFill>
                  <a:prstClr val="black"/>
                </a:solidFill>
                <a:latin typeface="Calibri"/>
                <a:cs typeface="B Nazanin" panose="00000400000000000000" pitchFamily="2" charset="-78"/>
              </a:rPr>
              <a:t>می شود. </a:t>
            </a:r>
          </a:p>
          <a:p>
            <a:pPr marL="214313" indent="-214313" algn="just" defTabSz="685800" rtl="1" fontAlgn="auto">
              <a:lnSpc>
                <a:spcPct val="200000"/>
              </a:lnSpc>
              <a:spcAft>
                <a:spcPts val="0"/>
              </a:spcAft>
              <a:buClr>
                <a:srgbClr val="3DC5C5"/>
              </a:buClr>
              <a:buFont typeface="Wingdings" pitchFamily="2" charset="2"/>
              <a:buChar char="ü"/>
              <a:defRPr/>
            </a:pPr>
            <a:r>
              <a:rPr lang="fa-IR" sz="1800" u="sng" dirty="0">
                <a:solidFill>
                  <a:prstClr val="black"/>
                </a:solidFill>
                <a:latin typeface="Calibri"/>
                <a:cs typeface="B Nazanin" panose="00000400000000000000" pitchFamily="2" charset="-78"/>
              </a:rPr>
              <a:t>مرجع</a:t>
            </a:r>
            <a:r>
              <a:rPr lang="fa-IR" sz="1800" u="sng" dirty="0">
                <a:solidFill>
                  <a:srgbClr val="C00000"/>
                </a:solidFill>
                <a:latin typeface="Calibri"/>
                <a:cs typeface="B Nazanin" panose="00000400000000000000" pitchFamily="2" charset="-78"/>
              </a:rPr>
              <a:t> نهائی ثبت، صدور و استعلام صورتحساب الکترونیکی، سامانه مؤدیان </a:t>
            </a:r>
            <a:r>
              <a:rPr lang="fa-IR" sz="1800" u="sng" dirty="0">
                <a:solidFill>
                  <a:prstClr val="black"/>
                </a:solidFill>
                <a:latin typeface="Calibri"/>
                <a:cs typeface="B Nazanin" panose="00000400000000000000" pitchFamily="2" charset="-78"/>
              </a:rPr>
              <a:t>می­باشد</a:t>
            </a:r>
            <a:r>
              <a:rPr lang="fa-IR" sz="1800" dirty="0">
                <a:solidFill>
                  <a:prstClr val="black"/>
                </a:solidFill>
                <a:latin typeface="Calibri"/>
                <a:cs typeface="B Nazanin" panose="00000400000000000000" pitchFamily="2" charset="-78"/>
              </a:rPr>
              <a:t>.</a:t>
            </a:r>
          </a:p>
          <a:p>
            <a:pPr marL="214313" indent="-214313" algn="just" defTabSz="685800" rtl="1" fontAlgn="auto">
              <a:lnSpc>
                <a:spcPct val="200000"/>
              </a:lnSpc>
              <a:spcAft>
                <a:spcPts val="0"/>
              </a:spcAft>
              <a:buClr>
                <a:srgbClr val="3DC5C5"/>
              </a:buClr>
              <a:buFont typeface="Wingdings" pitchFamily="2" charset="2"/>
              <a:buChar char="ü"/>
              <a:defRPr/>
            </a:pPr>
            <a:r>
              <a:rPr lang="fa-IR" sz="1800" dirty="0">
                <a:solidFill>
                  <a:prstClr val="black"/>
                </a:solidFill>
                <a:latin typeface="Calibri"/>
                <a:cs typeface="B Nazanin" panose="00000400000000000000" pitchFamily="2" charset="-78"/>
              </a:rPr>
              <a:t>در مواردی که از دستگاه کارتخوان بانکی یا درگاه پرداخت الکترونیکی به عنوان </a:t>
            </a:r>
            <a:r>
              <a:rPr lang="fa-IR" sz="1800" u="sng" dirty="0">
                <a:solidFill>
                  <a:srgbClr val="C00000"/>
                </a:solidFill>
                <a:latin typeface="Calibri"/>
                <a:cs typeface="B Nazanin" panose="00000400000000000000" pitchFamily="2" charset="-78"/>
              </a:rPr>
              <a:t>پایانه فروشگاهی </a:t>
            </a:r>
            <a:r>
              <a:rPr lang="fa-IR" sz="1800" dirty="0">
                <a:solidFill>
                  <a:prstClr val="black"/>
                </a:solidFill>
                <a:latin typeface="Calibri"/>
                <a:cs typeface="B Nazanin" panose="00000400000000000000" pitchFamily="2" charset="-78"/>
              </a:rPr>
              <a:t>استفاده می شود، </a:t>
            </a:r>
            <a:r>
              <a:rPr lang="fa-IR" sz="1800" u="sng" dirty="0">
                <a:solidFill>
                  <a:srgbClr val="C00000"/>
                </a:solidFill>
                <a:latin typeface="Calibri"/>
                <a:cs typeface="B Nazanin" panose="00000400000000000000" pitchFamily="2" charset="-78"/>
              </a:rPr>
              <a:t>رسید یا گزارش الکترونیکی پرداخت خرید صادره در حکم صورتحساب الکترونیکی</a:t>
            </a:r>
            <a:r>
              <a:rPr lang="fa-IR" sz="1800" dirty="0">
                <a:solidFill>
                  <a:prstClr val="black"/>
                </a:solidFill>
                <a:latin typeface="Calibri"/>
                <a:cs typeface="B Nazanin" panose="00000400000000000000" pitchFamily="2" charset="-78"/>
              </a:rPr>
              <a:t> است.</a:t>
            </a:r>
            <a:r>
              <a:rPr lang="fa-IR" sz="1800" dirty="0">
                <a:solidFill>
                  <a:prstClr val="black"/>
                </a:solidFill>
                <a:effectLst>
                  <a:outerShdw blurRad="38100" dist="38100" dir="2700000" algn="tl">
                    <a:srgbClr val="000000">
                      <a:alpha val="43137"/>
                    </a:srgbClr>
                  </a:outerShdw>
                </a:effectLst>
                <a:latin typeface="_PDMS_Saleem_QuranFont" panose="02010000000000000000" pitchFamily="2" charset="-78"/>
                <a:cs typeface="B Nazanin" panose="00000400000000000000" pitchFamily="2" charset="-78"/>
              </a:rPr>
              <a:t> </a:t>
            </a:r>
            <a:endParaRPr lang="en-US" sz="1800" dirty="0">
              <a:solidFill>
                <a:prstClr val="black"/>
              </a:solidFill>
              <a:effectLst>
                <a:outerShdw blurRad="38100" dist="38100" dir="2700000" algn="tl">
                  <a:srgbClr val="000000">
                    <a:alpha val="43137"/>
                  </a:srgbClr>
                </a:outerShdw>
              </a:effectLst>
              <a:latin typeface="_PDMS_Saleem_QuranFont" panose="02010000000000000000" pitchFamily="2" charset="-78"/>
              <a:cs typeface="B Nazanin" panose="00000400000000000000" pitchFamily="2" charset="-78"/>
            </a:endParaRPr>
          </a:p>
          <a:p>
            <a:pPr marL="0" indent="0" algn="just" rtl="1">
              <a:buClr>
                <a:srgbClr val="3DC5C5"/>
              </a:buClr>
              <a:buFont typeface="Wingdings" pitchFamily="2" charset="2"/>
              <a:buNone/>
              <a:defRPr/>
            </a:pPr>
            <a:endParaRPr lang="fa-IR" sz="1800" dirty="0">
              <a:solidFill>
                <a:srgbClr val="000066"/>
              </a:solidFill>
              <a:cs typeface="B Zar" panose="00000400000000000000" pitchFamily="2" charset="-78"/>
            </a:endParaRPr>
          </a:p>
        </p:txBody>
      </p:sp>
    </p:spTree>
    <p:extLst>
      <p:ext uri="{BB962C8B-B14F-4D97-AF65-F5344CB8AC3E}">
        <p14:creationId xmlns:p14="http://schemas.microsoft.com/office/powerpoint/2010/main" val="29974111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solidFill>
                  <a:srgbClr val="50A834"/>
                </a:solidFill>
              </a:rPr>
              <a:pPr/>
              <a:t>103</a:t>
            </a:fld>
            <a:endParaRPr lang="en-US">
              <a:solidFill>
                <a:srgbClr val="50A834"/>
              </a:solidFill>
            </a:endParaRPr>
          </a:p>
        </p:txBody>
      </p:sp>
      <p:sp>
        <p:nvSpPr>
          <p:cNvPr id="3" name="Title 1">
            <a:extLst>
              <a:ext uri="{FF2B5EF4-FFF2-40B4-BE49-F238E27FC236}">
                <a16:creationId xmlns:a16="http://schemas.microsoft.com/office/drawing/2014/main" xmlns="" id="{47875F11-095E-4144-9ACF-0FBA2CB8B9BD}"/>
              </a:ext>
            </a:extLst>
          </p:cNvPr>
          <p:cNvSpPr txBox="1">
            <a:spLocks/>
          </p:cNvSpPr>
          <p:nvPr/>
        </p:nvSpPr>
        <p:spPr>
          <a:xfrm>
            <a:off x="0" y="152400"/>
            <a:ext cx="9144000" cy="732066"/>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rtl="1" fontAlgn="auto">
              <a:spcAft>
                <a:spcPts val="0"/>
              </a:spcAft>
            </a:pPr>
            <a:r>
              <a:rPr lang="fa-IR" altLang="ko-KR" sz="2400" dirty="0">
                <a:solidFill>
                  <a:srgbClr val="FFFFFF"/>
                </a:solidFill>
                <a:ea typeface="Arial Unicode MS"/>
                <a:cs typeface="B Titr" panose="00000700000000000000" pitchFamily="2" charset="-78"/>
              </a:rPr>
              <a:t>ساختار شماره مالیاتی</a:t>
            </a:r>
            <a:endParaRPr lang="ko-KR" altLang="en-US" sz="2400" dirty="0">
              <a:solidFill>
                <a:srgbClr val="FFFFFF"/>
              </a:solidFill>
              <a:ea typeface="Arial Unicode MS"/>
              <a:cs typeface="B Titr" panose="00000700000000000000" pitchFamily="2" charset="-78"/>
            </a:endParaRPr>
          </a:p>
        </p:txBody>
      </p:sp>
      <p:sp>
        <p:nvSpPr>
          <p:cNvPr id="4" name="TextBox 3">
            <a:extLst>
              <a:ext uri="{FF2B5EF4-FFF2-40B4-BE49-F238E27FC236}">
                <a16:creationId xmlns:a16="http://schemas.microsoft.com/office/drawing/2014/main" xmlns="" id="{6818B30B-C9CD-4D73-A9C8-9B57ACD1147F}"/>
              </a:ext>
            </a:extLst>
          </p:cNvPr>
          <p:cNvSpPr txBox="1"/>
          <p:nvPr/>
        </p:nvSpPr>
        <p:spPr>
          <a:xfrm>
            <a:off x="1905000" y="1143000"/>
            <a:ext cx="5877668" cy="523220"/>
          </a:xfrm>
          <a:prstGeom prst="rect">
            <a:avLst/>
          </a:prstGeom>
          <a:noFill/>
        </p:spPr>
        <p:txBody>
          <a:bodyPr wrap="square">
            <a:spAutoFit/>
          </a:bodyPr>
          <a:lstStyle/>
          <a:p>
            <a:pPr fontAlgn="auto" latinLnBrk="1">
              <a:spcBef>
                <a:spcPts val="0"/>
              </a:spcBef>
              <a:spcAft>
                <a:spcPts val="0"/>
              </a:spcAft>
            </a:pPr>
            <a:r>
              <a:rPr lang="en-US" sz="2800" b="1" dirty="0">
                <a:solidFill>
                  <a:srgbClr val="000066"/>
                </a:solidFill>
                <a:latin typeface="Arial"/>
                <a:cs typeface="B Zar" panose="00000400000000000000" pitchFamily="2" charset="-78"/>
              </a:rPr>
              <a:t>DEF5GH0481F009956F7211</a:t>
            </a:r>
          </a:p>
        </p:txBody>
      </p:sp>
      <p:graphicFrame>
        <p:nvGraphicFramePr>
          <p:cNvPr id="5" name="Table 4">
            <a:extLst>
              <a:ext uri="{FF2B5EF4-FFF2-40B4-BE49-F238E27FC236}">
                <a16:creationId xmlns:a16="http://schemas.microsoft.com/office/drawing/2014/main" xmlns="" id="{15380684-B83E-4388-A8DD-03259C260CA5}"/>
              </a:ext>
            </a:extLst>
          </p:cNvPr>
          <p:cNvGraphicFramePr>
            <a:graphicFrameLocks noGrp="1"/>
          </p:cNvGraphicFramePr>
          <p:nvPr/>
        </p:nvGraphicFramePr>
        <p:xfrm>
          <a:off x="1142392" y="1986309"/>
          <a:ext cx="6249008" cy="370840"/>
        </p:xfrm>
        <a:graphic>
          <a:graphicData uri="http://schemas.openxmlformats.org/drawingml/2006/table">
            <a:tbl>
              <a:tblPr firstRow="1" bandRow="1"/>
              <a:tblGrid>
                <a:gridCol w="1562252">
                  <a:extLst>
                    <a:ext uri="{9D8B030D-6E8A-4147-A177-3AD203B41FA5}">
                      <a16:colId xmlns:a16="http://schemas.microsoft.com/office/drawing/2014/main" xmlns="" val="201989534"/>
                    </a:ext>
                  </a:extLst>
                </a:gridCol>
                <a:gridCol w="1562252">
                  <a:extLst>
                    <a:ext uri="{9D8B030D-6E8A-4147-A177-3AD203B41FA5}">
                      <a16:colId xmlns:a16="http://schemas.microsoft.com/office/drawing/2014/main" xmlns="" val="507778893"/>
                    </a:ext>
                  </a:extLst>
                </a:gridCol>
                <a:gridCol w="1562252">
                  <a:extLst>
                    <a:ext uri="{9D8B030D-6E8A-4147-A177-3AD203B41FA5}">
                      <a16:colId xmlns:a16="http://schemas.microsoft.com/office/drawing/2014/main" xmlns="" val="2678286347"/>
                    </a:ext>
                  </a:extLst>
                </a:gridCol>
                <a:gridCol w="1562252">
                  <a:extLst>
                    <a:ext uri="{9D8B030D-6E8A-4147-A177-3AD203B41FA5}">
                      <a16:colId xmlns:a16="http://schemas.microsoft.com/office/drawing/2014/main" xmlns="" val="3669170700"/>
                    </a:ext>
                  </a:extLst>
                </a:gridCol>
              </a:tblGrid>
              <a:tr h="370840">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algn="ctr"/>
                      <a:r>
                        <a:rPr lang="en-US" sz="1800" dirty="0">
                          <a:solidFill>
                            <a:schemeClr val="bg1"/>
                          </a:solidFill>
                          <a:effectLst/>
                          <a:latin typeface="Times New Roman" panose="02020603050405020304" pitchFamily="18" charset="0"/>
                          <a:ea typeface="Calibri" panose="020F0502020204030204" pitchFamily="34" charset="0"/>
                        </a:rPr>
                        <a:t>DEF5GH</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7DE1"/>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algn="ctr"/>
                      <a:r>
                        <a:rPr lang="en-US" sz="1800" dirty="0">
                          <a:solidFill>
                            <a:schemeClr val="bg1"/>
                          </a:solidFill>
                          <a:effectLst/>
                          <a:latin typeface="Times New Roman" panose="02020603050405020304" pitchFamily="18" charset="0"/>
                          <a:ea typeface="Calibri" panose="020F0502020204030204" pitchFamily="34" charset="0"/>
                        </a:rPr>
                        <a:t>0481F</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ED4DE"/>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algn="ctr"/>
                      <a:r>
                        <a:rPr lang="en-US" sz="1800" dirty="0">
                          <a:solidFill>
                            <a:schemeClr val="bg1"/>
                          </a:solidFill>
                          <a:effectLst/>
                          <a:latin typeface="Times New Roman" panose="02020603050405020304" pitchFamily="18" charset="0"/>
                          <a:ea typeface="Calibri" panose="020F0502020204030204" pitchFamily="34" charset="0"/>
                        </a:rPr>
                        <a:t>009956F721</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60000"/>
                        <a:lumOff val="40000"/>
                      </a:schemeClr>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algn="ctr"/>
                      <a:r>
                        <a:rPr lang="en-US" sz="1800" dirty="0">
                          <a:solidFill>
                            <a:schemeClr val="bg1"/>
                          </a:solidFill>
                          <a:effectLst/>
                          <a:latin typeface="Times New Roman" panose="02020603050405020304" pitchFamily="18" charset="0"/>
                          <a:ea typeface="Calibri" panose="020F0502020204030204" pitchFamily="34" charset="0"/>
                        </a:rPr>
                        <a:t>1</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25000"/>
                        <a:lumOff val="75000"/>
                      </a:schemeClr>
                    </a:solidFill>
                  </a:tcPr>
                </a:tc>
                <a:extLst>
                  <a:ext uri="{0D108BD9-81ED-4DB2-BD59-A6C34878D82A}">
                    <a16:rowId xmlns:a16="http://schemas.microsoft.com/office/drawing/2014/main" xmlns="" val="1761621420"/>
                  </a:ext>
                </a:extLst>
              </a:tr>
            </a:tbl>
          </a:graphicData>
        </a:graphic>
      </p:graphicFrame>
      <p:sp>
        <p:nvSpPr>
          <p:cNvPr id="6" name="Rectangle 5">
            <a:extLst>
              <a:ext uri="{FF2B5EF4-FFF2-40B4-BE49-F238E27FC236}">
                <a16:creationId xmlns:a16="http://schemas.microsoft.com/office/drawing/2014/main" xmlns="" id="{A877B933-3B7C-4592-A6AC-1EC7DC8C9EBF}"/>
              </a:ext>
            </a:extLst>
          </p:cNvPr>
          <p:cNvSpPr/>
          <p:nvPr/>
        </p:nvSpPr>
        <p:spPr>
          <a:xfrm>
            <a:off x="5858248" y="2514600"/>
            <a:ext cx="1533152" cy="2304256"/>
          </a:xfrm>
          <a:prstGeom prst="rect">
            <a:avLst/>
          </a:prstGeom>
          <a:solidFill>
            <a:schemeClr val="accent4">
              <a:lumMod val="25000"/>
              <a:lumOff val="7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kern="0" dirty="0">
              <a:solidFill>
                <a:prstClr val="white"/>
              </a:solidFill>
              <a:latin typeface="Arial"/>
              <a:ea typeface="Arial Unicode MS"/>
            </a:endParaRPr>
          </a:p>
        </p:txBody>
      </p:sp>
      <p:sp>
        <p:nvSpPr>
          <p:cNvPr id="7" name="Oval 6">
            <a:extLst>
              <a:ext uri="{FF2B5EF4-FFF2-40B4-BE49-F238E27FC236}">
                <a16:creationId xmlns:a16="http://schemas.microsoft.com/office/drawing/2014/main" xmlns="" id="{2B3E2F98-936B-4139-BE6D-C157CFEB386D}"/>
              </a:ext>
            </a:extLst>
          </p:cNvPr>
          <p:cNvSpPr/>
          <p:nvPr/>
        </p:nvSpPr>
        <p:spPr>
          <a:xfrm>
            <a:off x="6071646" y="2558320"/>
            <a:ext cx="1224136" cy="1184608"/>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66"/>
              </a:solidFill>
            </a:endParaRPr>
          </a:p>
        </p:txBody>
      </p:sp>
      <p:sp>
        <p:nvSpPr>
          <p:cNvPr id="8" name="TextBox 7">
            <a:extLst>
              <a:ext uri="{FF2B5EF4-FFF2-40B4-BE49-F238E27FC236}">
                <a16:creationId xmlns:a16="http://schemas.microsoft.com/office/drawing/2014/main" xmlns="" id="{2A190A22-4657-4754-903E-4CDF9CED0A4F}"/>
              </a:ext>
            </a:extLst>
          </p:cNvPr>
          <p:cNvSpPr txBox="1"/>
          <p:nvPr/>
        </p:nvSpPr>
        <p:spPr>
          <a:xfrm>
            <a:off x="5665565" y="2981347"/>
            <a:ext cx="2036297" cy="338554"/>
          </a:xfrm>
          <a:prstGeom prst="rect">
            <a:avLst/>
          </a:prstGeom>
          <a:noFill/>
        </p:spPr>
        <p:txBody>
          <a:bodyPr wrap="square" rtlCol="0">
            <a:spAutoFit/>
          </a:bodyPr>
          <a:lstStyle/>
          <a:p>
            <a:pPr algn="ctr"/>
            <a:r>
              <a:rPr lang="fa-IR" sz="1600" b="1" dirty="0">
                <a:solidFill>
                  <a:srgbClr val="000066"/>
                </a:solidFill>
                <a:cs typeface="B Nazanin" panose="00000400000000000000" pitchFamily="2" charset="-78"/>
              </a:rPr>
              <a:t>رقم کنترلی</a:t>
            </a:r>
          </a:p>
        </p:txBody>
      </p:sp>
      <p:sp>
        <p:nvSpPr>
          <p:cNvPr id="9" name="TextBox 8">
            <a:extLst>
              <a:ext uri="{FF2B5EF4-FFF2-40B4-BE49-F238E27FC236}">
                <a16:creationId xmlns:a16="http://schemas.microsoft.com/office/drawing/2014/main" xmlns="" id="{E4718B24-8C26-4ED0-A147-B4DFE6CA643B}"/>
              </a:ext>
            </a:extLst>
          </p:cNvPr>
          <p:cNvSpPr txBox="1"/>
          <p:nvPr/>
        </p:nvSpPr>
        <p:spPr>
          <a:xfrm>
            <a:off x="5892134" y="3809305"/>
            <a:ext cx="1403648" cy="784830"/>
          </a:xfrm>
          <a:prstGeom prst="rect">
            <a:avLst/>
          </a:prstGeom>
          <a:noFill/>
        </p:spPr>
        <p:txBody>
          <a:bodyPr wrap="square" rtlCol="0">
            <a:spAutoFit/>
          </a:bodyPr>
          <a:lstStyle/>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الگوریتم ورهوف </a:t>
            </a:r>
          </a:p>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یک رقم</a:t>
            </a:r>
          </a:p>
        </p:txBody>
      </p:sp>
      <p:sp>
        <p:nvSpPr>
          <p:cNvPr id="10" name="Rectangle 9">
            <a:extLst>
              <a:ext uri="{FF2B5EF4-FFF2-40B4-BE49-F238E27FC236}">
                <a16:creationId xmlns:a16="http://schemas.microsoft.com/office/drawing/2014/main" xmlns="" id="{EA1C35C5-C1D7-406E-8F50-167D99EB8F83}"/>
              </a:ext>
            </a:extLst>
          </p:cNvPr>
          <p:cNvSpPr/>
          <p:nvPr/>
        </p:nvSpPr>
        <p:spPr>
          <a:xfrm>
            <a:off x="4292305" y="2514600"/>
            <a:ext cx="1487171" cy="2304256"/>
          </a:xfrm>
          <a:prstGeom prst="rect">
            <a:avLst/>
          </a:prstGeom>
          <a:solidFill>
            <a:schemeClr val="tx1">
              <a:lumMod val="60000"/>
              <a:lumOff val="4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kern="0" dirty="0">
              <a:solidFill>
                <a:prstClr val="white"/>
              </a:solidFill>
              <a:latin typeface="Arial"/>
              <a:ea typeface="Arial Unicode MS"/>
            </a:endParaRPr>
          </a:p>
        </p:txBody>
      </p:sp>
      <p:sp>
        <p:nvSpPr>
          <p:cNvPr id="11" name="Oval 10">
            <a:extLst>
              <a:ext uri="{FF2B5EF4-FFF2-40B4-BE49-F238E27FC236}">
                <a16:creationId xmlns:a16="http://schemas.microsoft.com/office/drawing/2014/main" xmlns="" id="{C034B642-4077-4F3F-9994-D1BF11D26835}"/>
              </a:ext>
            </a:extLst>
          </p:cNvPr>
          <p:cNvSpPr/>
          <p:nvPr/>
        </p:nvSpPr>
        <p:spPr>
          <a:xfrm>
            <a:off x="4441429" y="2549286"/>
            <a:ext cx="1224136" cy="1184608"/>
          </a:xfrm>
          <a:prstGeom prst="ellipse">
            <a:avLst/>
          </a:prstGeom>
          <a:solidFill>
            <a:sysClr val="window" lastClr="FFFFFF"/>
          </a:solidFill>
          <a:ln w="25400" cap="flat" cmpd="sng" algn="ctr">
            <a:noFill/>
            <a:prstDash val="solid"/>
          </a:ln>
          <a:effectLst/>
        </p:spPr>
        <p:txBody>
          <a:bodyPr rtlCol="0" anchor="ctr"/>
          <a:lstStyle/>
          <a:p>
            <a:pPr algn="ctr" fontAlgn="auto" latinLnBrk="1">
              <a:spcBef>
                <a:spcPts val="0"/>
              </a:spcBef>
              <a:spcAft>
                <a:spcPts val="0"/>
              </a:spcAft>
              <a:defRPr/>
            </a:pPr>
            <a:endParaRPr lang="en-US" kern="0">
              <a:solidFill>
                <a:prstClr val="black"/>
              </a:solidFill>
              <a:latin typeface="Arial"/>
              <a:ea typeface="Arial Unicode MS"/>
            </a:endParaRPr>
          </a:p>
        </p:txBody>
      </p:sp>
      <p:sp>
        <p:nvSpPr>
          <p:cNvPr id="12" name="TextBox 11">
            <a:extLst>
              <a:ext uri="{FF2B5EF4-FFF2-40B4-BE49-F238E27FC236}">
                <a16:creationId xmlns:a16="http://schemas.microsoft.com/office/drawing/2014/main" xmlns="" id="{761DBF74-794A-47F8-85DE-FA83A48180A8}"/>
              </a:ext>
            </a:extLst>
          </p:cNvPr>
          <p:cNvSpPr txBox="1"/>
          <p:nvPr/>
        </p:nvSpPr>
        <p:spPr>
          <a:xfrm>
            <a:off x="4035349" y="2735126"/>
            <a:ext cx="2036297" cy="584775"/>
          </a:xfrm>
          <a:prstGeom prst="rect">
            <a:avLst/>
          </a:prstGeom>
          <a:noFill/>
        </p:spPr>
        <p:txBody>
          <a:bodyPr wrap="square" rtlCol="0">
            <a:spAutoFit/>
          </a:bodyPr>
          <a:lstStyle/>
          <a:p>
            <a:pPr algn="ctr" fontAlgn="auto" latinLnBrk="1">
              <a:spcBef>
                <a:spcPts val="0"/>
              </a:spcBef>
              <a:spcAft>
                <a:spcPts val="0"/>
              </a:spcAft>
            </a:pPr>
            <a:r>
              <a:rPr lang="fa-IR" sz="1600" b="1" dirty="0">
                <a:solidFill>
                  <a:srgbClr val="000066"/>
                </a:solidFill>
                <a:latin typeface="Arial"/>
                <a:ea typeface="Arial Unicode MS"/>
                <a:cs typeface="B Nazanin" panose="00000400000000000000" pitchFamily="2" charset="-78"/>
              </a:rPr>
              <a:t>سریال داخلی </a:t>
            </a:r>
          </a:p>
          <a:p>
            <a:pPr algn="ctr" fontAlgn="auto" latinLnBrk="1">
              <a:spcBef>
                <a:spcPts val="0"/>
              </a:spcBef>
              <a:spcAft>
                <a:spcPts val="0"/>
              </a:spcAft>
            </a:pPr>
            <a:r>
              <a:rPr lang="fa-IR" sz="1600" b="1" dirty="0">
                <a:solidFill>
                  <a:srgbClr val="000066"/>
                </a:solidFill>
                <a:latin typeface="Arial"/>
                <a:ea typeface="Arial Unicode MS"/>
                <a:cs typeface="B Nazanin" panose="00000400000000000000" pitchFamily="2" charset="-78"/>
              </a:rPr>
              <a:t>صورتحساب</a:t>
            </a:r>
            <a:endParaRPr lang="en-US" sz="1600" b="1" dirty="0">
              <a:solidFill>
                <a:srgbClr val="000066"/>
              </a:solidFill>
              <a:latin typeface="Arial"/>
              <a:ea typeface="Arial Unicode MS"/>
              <a:cs typeface="B Nazanin" panose="00000400000000000000" pitchFamily="2" charset="-78"/>
            </a:endParaRPr>
          </a:p>
        </p:txBody>
      </p:sp>
      <p:sp>
        <p:nvSpPr>
          <p:cNvPr id="13" name="TextBox 12">
            <a:extLst>
              <a:ext uri="{FF2B5EF4-FFF2-40B4-BE49-F238E27FC236}">
                <a16:creationId xmlns:a16="http://schemas.microsoft.com/office/drawing/2014/main" xmlns="" id="{0E0144C1-7F19-4323-A717-7E83C9B76995}"/>
              </a:ext>
            </a:extLst>
          </p:cNvPr>
          <p:cNvSpPr txBox="1"/>
          <p:nvPr/>
        </p:nvSpPr>
        <p:spPr>
          <a:xfrm>
            <a:off x="4343400" y="3812927"/>
            <a:ext cx="1403648" cy="784830"/>
          </a:xfrm>
          <a:prstGeom prst="rect">
            <a:avLst/>
          </a:prstGeom>
          <a:noFill/>
        </p:spPr>
        <p:txBody>
          <a:bodyPr wrap="square" rtlCol="0">
            <a:spAutoFit/>
          </a:bodyPr>
          <a:lstStyle/>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 عدد در مبنای 16</a:t>
            </a:r>
          </a:p>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طول ثابت 10 رقم</a:t>
            </a:r>
          </a:p>
        </p:txBody>
      </p:sp>
      <p:sp>
        <p:nvSpPr>
          <p:cNvPr id="14" name="Rectangle 13">
            <a:extLst>
              <a:ext uri="{FF2B5EF4-FFF2-40B4-BE49-F238E27FC236}">
                <a16:creationId xmlns:a16="http://schemas.microsoft.com/office/drawing/2014/main" xmlns="" id="{977F0B2D-2E31-4347-8048-C3CF4B29CF93}"/>
              </a:ext>
            </a:extLst>
          </p:cNvPr>
          <p:cNvSpPr/>
          <p:nvPr/>
        </p:nvSpPr>
        <p:spPr>
          <a:xfrm>
            <a:off x="2715894" y="2493953"/>
            <a:ext cx="1497640" cy="2304256"/>
          </a:xfrm>
          <a:prstGeom prst="rect">
            <a:avLst/>
          </a:prstGeom>
          <a:solidFill>
            <a:srgbClr val="1ED4D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kern="0" dirty="0">
              <a:solidFill>
                <a:prstClr val="white"/>
              </a:solidFill>
              <a:latin typeface="Arial"/>
              <a:ea typeface="Arial Unicode MS"/>
            </a:endParaRPr>
          </a:p>
        </p:txBody>
      </p:sp>
      <p:sp>
        <p:nvSpPr>
          <p:cNvPr id="15" name="Rectangle 14">
            <a:extLst>
              <a:ext uri="{FF2B5EF4-FFF2-40B4-BE49-F238E27FC236}">
                <a16:creationId xmlns:a16="http://schemas.microsoft.com/office/drawing/2014/main" xmlns="" id="{424F5BC8-1082-4CC2-92D1-7B282B3A7E9B}"/>
              </a:ext>
            </a:extLst>
          </p:cNvPr>
          <p:cNvSpPr/>
          <p:nvPr/>
        </p:nvSpPr>
        <p:spPr>
          <a:xfrm>
            <a:off x="1142392" y="2493953"/>
            <a:ext cx="1537154" cy="2304256"/>
          </a:xfrm>
          <a:prstGeom prst="rect">
            <a:avLst/>
          </a:prstGeom>
          <a:solidFill>
            <a:srgbClr val="1C7DE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kern="0" dirty="0">
              <a:solidFill>
                <a:prstClr val="white"/>
              </a:solidFill>
              <a:latin typeface="Arial"/>
              <a:ea typeface="Arial Unicode MS"/>
            </a:endParaRPr>
          </a:p>
        </p:txBody>
      </p:sp>
      <p:sp>
        <p:nvSpPr>
          <p:cNvPr id="16" name="Oval 15">
            <a:extLst>
              <a:ext uri="{FF2B5EF4-FFF2-40B4-BE49-F238E27FC236}">
                <a16:creationId xmlns:a16="http://schemas.microsoft.com/office/drawing/2014/main" xmlns="" id="{9270409A-EA7C-4EA4-BAD3-A971BE9379AA}"/>
              </a:ext>
            </a:extLst>
          </p:cNvPr>
          <p:cNvSpPr/>
          <p:nvPr/>
        </p:nvSpPr>
        <p:spPr>
          <a:xfrm>
            <a:off x="2838416" y="2538247"/>
            <a:ext cx="1224136" cy="1184608"/>
          </a:xfrm>
          <a:prstGeom prst="ellipse">
            <a:avLst/>
          </a:prstGeom>
          <a:solidFill>
            <a:sysClr val="window" lastClr="FFFFFF"/>
          </a:solidFill>
          <a:ln w="25400" cap="flat" cmpd="sng" algn="ctr">
            <a:noFill/>
            <a:prstDash val="solid"/>
          </a:ln>
          <a:effectLst/>
        </p:spPr>
        <p:txBody>
          <a:bodyPr rtlCol="0" anchor="ctr"/>
          <a:lstStyle/>
          <a:p>
            <a:pPr algn="ctr" fontAlgn="auto" latinLnBrk="1">
              <a:spcBef>
                <a:spcPts val="0"/>
              </a:spcBef>
              <a:spcAft>
                <a:spcPts val="0"/>
              </a:spcAft>
              <a:defRPr/>
            </a:pPr>
            <a:endParaRPr lang="en-US" kern="0">
              <a:solidFill>
                <a:prstClr val="black"/>
              </a:solidFill>
              <a:latin typeface="Arial"/>
              <a:ea typeface="Arial Unicode MS"/>
            </a:endParaRPr>
          </a:p>
        </p:txBody>
      </p:sp>
      <p:sp>
        <p:nvSpPr>
          <p:cNvPr id="17" name="Oval 16">
            <a:extLst>
              <a:ext uri="{FF2B5EF4-FFF2-40B4-BE49-F238E27FC236}">
                <a16:creationId xmlns:a16="http://schemas.microsoft.com/office/drawing/2014/main" xmlns="" id="{9270409A-EA7C-4EA4-BAD3-A971BE9379AA}"/>
              </a:ext>
            </a:extLst>
          </p:cNvPr>
          <p:cNvSpPr/>
          <p:nvPr/>
        </p:nvSpPr>
        <p:spPr>
          <a:xfrm>
            <a:off x="1232147" y="2558320"/>
            <a:ext cx="1224136" cy="1184608"/>
          </a:xfrm>
          <a:prstGeom prst="ellipse">
            <a:avLst/>
          </a:prstGeom>
          <a:solidFill>
            <a:sysClr val="window" lastClr="FFFFFF"/>
          </a:solidFill>
          <a:ln w="25400" cap="flat" cmpd="sng" algn="ctr">
            <a:noFill/>
            <a:prstDash val="solid"/>
          </a:ln>
          <a:effectLst/>
        </p:spPr>
        <p:txBody>
          <a:bodyPr rtlCol="0" anchor="ctr"/>
          <a:lstStyle/>
          <a:p>
            <a:pPr algn="ctr" fontAlgn="auto" latinLnBrk="1">
              <a:spcBef>
                <a:spcPts val="0"/>
              </a:spcBef>
              <a:spcAft>
                <a:spcPts val="0"/>
              </a:spcAft>
              <a:defRPr/>
            </a:pPr>
            <a:endParaRPr lang="en-US" kern="0">
              <a:solidFill>
                <a:prstClr val="black"/>
              </a:solidFill>
              <a:latin typeface="Arial"/>
              <a:ea typeface="Arial Unicode MS"/>
            </a:endParaRPr>
          </a:p>
        </p:txBody>
      </p:sp>
      <p:sp>
        <p:nvSpPr>
          <p:cNvPr id="18" name="TextBox 17">
            <a:extLst>
              <a:ext uri="{FF2B5EF4-FFF2-40B4-BE49-F238E27FC236}">
                <a16:creationId xmlns:a16="http://schemas.microsoft.com/office/drawing/2014/main" xmlns="" id="{6BF4A4F5-2C25-4365-80D6-09D5CFC30083}"/>
              </a:ext>
            </a:extLst>
          </p:cNvPr>
          <p:cNvSpPr txBox="1"/>
          <p:nvPr/>
        </p:nvSpPr>
        <p:spPr>
          <a:xfrm>
            <a:off x="2476493" y="2735124"/>
            <a:ext cx="2036297" cy="584775"/>
          </a:xfrm>
          <a:prstGeom prst="rect">
            <a:avLst/>
          </a:prstGeom>
          <a:noFill/>
        </p:spPr>
        <p:txBody>
          <a:bodyPr wrap="square" rtlCol="0">
            <a:spAutoFit/>
          </a:bodyPr>
          <a:lstStyle/>
          <a:p>
            <a:pPr algn="ctr" fontAlgn="auto" latinLnBrk="1">
              <a:spcBef>
                <a:spcPts val="0"/>
              </a:spcBef>
              <a:spcAft>
                <a:spcPts val="0"/>
              </a:spcAft>
            </a:pPr>
            <a:r>
              <a:rPr lang="fa-IR" sz="1600" b="1" dirty="0">
                <a:solidFill>
                  <a:srgbClr val="000066"/>
                </a:solidFill>
                <a:latin typeface="Arial"/>
                <a:ea typeface="Arial Unicode MS"/>
                <a:cs typeface="B Nazanin" panose="00000400000000000000" pitchFamily="2" charset="-78"/>
              </a:rPr>
              <a:t>تاریخ ثبت </a:t>
            </a:r>
          </a:p>
          <a:p>
            <a:pPr algn="ctr" fontAlgn="auto" latinLnBrk="1">
              <a:spcBef>
                <a:spcPts val="0"/>
              </a:spcBef>
              <a:spcAft>
                <a:spcPts val="0"/>
              </a:spcAft>
            </a:pPr>
            <a:r>
              <a:rPr lang="fa-IR" sz="1600" b="1" dirty="0">
                <a:solidFill>
                  <a:srgbClr val="000066"/>
                </a:solidFill>
                <a:latin typeface="Arial"/>
                <a:ea typeface="Arial Unicode MS"/>
                <a:cs typeface="B Nazanin" panose="00000400000000000000" pitchFamily="2" charset="-78"/>
              </a:rPr>
              <a:t>صورتحساب</a:t>
            </a:r>
          </a:p>
        </p:txBody>
      </p:sp>
      <p:sp>
        <p:nvSpPr>
          <p:cNvPr id="19" name="TextBox 18">
            <a:extLst>
              <a:ext uri="{FF2B5EF4-FFF2-40B4-BE49-F238E27FC236}">
                <a16:creationId xmlns:a16="http://schemas.microsoft.com/office/drawing/2014/main" xmlns="" id="{16C7F8A5-C7D9-43CF-9254-D272836EF0B2}"/>
              </a:ext>
            </a:extLst>
          </p:cNvPr>
          <p:cNvSpPr txBox="1"/>
          <p:nvPr/>
        </p:nvSpPr>
        <p:spPr>
          <a:xfrm>
            <a:off x="787133" y="2735124"/>
            <a:ext cx="2036297" cy="584775"/>
          </a:xfrm>
          <a:prstGeom prst="rect">
            <a:avLst/>
          </a:prstGeom>
          <a:noFill/>
        </p:spPr>
        <p:txBody>
          <a:bodyPr wrap="square" rtlCol="0">
            <a:spAutoFit/>
          </a:bodyPr>
          <a:lstStyle/>
          <a:p>
            <a:pPr algn="ctr" fontAlgn="auto" latinLnBrk="1">
              <a:spcBef>
                <a:spcPts val="0"/>
              </a:spcBef>
              <a:spcAft>
                <a:spcPts val="0"/>
              </a:spcAft>
            </a:pPr>
            <a:r>
              <a:rPr lang="fa-IR" sz="1600" b="1" dirty="0">
                <a:solidFill>
                  <a:srgbClr val="000066"/>
                </a:solidFill>
                <a:latin typeface="Arial"/>
                <a:ea typeface="Arial Unicode MS"/>
                <a:cs typeface="B Nazanin" panose="00000400000000000000" pitchFamily="2" charset="-78"/>
              </a:rPr>
              <a:t>شناسه یکتای </a:t>
            </a:r>
          </a:p>
          <a:p>
            <a:pPr algn="ctr" fontAlgn="auto" latinLnBrk="1">
              <a:spcBef>
                <a:spcPts val="0"/>
              </a:spcBef>
              <a:spcAft>
                <a:spcPts val="0"/>
              </a:spcAft>
            </a:pPr>
            <a:r>
              <a:rPr lang="fa-IR" sz="1600" b="1" dirty="0">
                <a:solidFill>
                  <a:srgbClr val="000066"/>
                </a:solidFill>
                <a:latin typeface="Arial"/>
                <a:ea typeface="Arial Unicode MS"/>
                <a:cs typeface="B Nazanin" panose="00000400000000000000" pitchFamily="2" charset="-78"/>
              </a:rPr>
              <a:t>حافظه مالیاتی</a:t>
            </a:r>
            <a:endParaRPr lang="en-US" sz="1600" b="1" dirty="0">
              <a:solidFill>
                <a:srgbClr val="000066"/>
              </a:solidFill>
              <a:latin typeface="Arial"/>
              <a:ea typeface="Arial Unicode MS"/>
              <a:cs typeface="B Nazanin" panose="00000400000000000000" pitchFamily="2" charset="-78"/>
            </a:endParaRPr>
          </a:p>
        </p:txBody>
      </p:sp>
      <p:sp>
        <p:nvSpPr>
          <p:cNvPr id="20" name="TextBox 19">
            <a:extLst>
              <a:ext uri="{FF2B5EF4-FFF2-40B4-BE49-F238E27FC236}">
                <a16:creationId xmlns:a16="http://schemas.microsoft.com/office/drawing/2014/main" xmlns="" id="{6324F3F9-4421-479D-987D-8D239401BB72}"/>
              </a:ext>
            </a:extLst>
          </p:cNvPr>
          <p:cNvSpPr txBox="1"/>
          <p:nvPr/>
        </p:nvSpPr>
        <p:spPr>
          <a:xfrm>
            <a:off x="2794666" y="3809305"/>
            <a:ext cx="1403648" cy="784830"/>
          </a:xfrm>
          <a:prstGeom prst="rect">
            <a:avLst/>
          </a:prstGeom>
          <a:noFill/>
        </p:spPr>
        <p:txBody>
          <a:bodyPr wrap="square" rtlCol="0">
            <a:spAutoFit/>
          </a:bodyPr>
          <a:lstStyle/>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 عدد در مبنای 16</a:t>
            </a:r>
          </a:p>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طول ثابت 5 رقم</a:t>
            </a:r>
          </a:p>
        </p:txBody>
      </p:sp>
      <p:sp>
        <p:nvSpPr>
          <p:cNvPr id="21" name="TextBox 20">
            <a:extLst>
              <a:ext uri="{FF2B5EF4-FFF2-40B4-BE49-F238E27FC236}">
                <a16:creationId xmlns:a16="http://schemas.microsoft.com/office/drawing/2014/main" xmlns="" id="{606F5839-4905-4996-9246-4E294DD0F931}"/>
              </a:ext>
            </a:extLst>
          </p:cNvPr>
          <p:cNvSpPr txBox="1"/>
          <p:nvPr/>
        </p:nvSpPr>
        <p:spPr>
          <a:xfrm>
            <a:off x="1085850" y="3807295"/>
            <a:ext cx="1403648" cy="784830"/>
          </a:xfrm>
          <a:prstGeom prst="rect">
            <a:avLst/>
          </a:prstGeom>
          <a:noFill/>
        </p:spPr>
        <p:txBody>
          <a:bodyPr wrap="square" rtlCol="0">
            <a:spAutoFit/>
          </a:bodyPr>
          <a:lstStyle/>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حرفی عددی</a:t>
            </a:r>
          </a:p>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طول ثابت 6 کاراکتر</a:t>
            </a:r>
          </a:p>
        </p:txBody>
      </p:sp>
      <p:sp>
        <p:nvSpPr>
          <p:cNvPr id="22" name="TextBox 21"/>
          <p:cNvSpPr txBox="1"/>
          <p:nvPr/>
        </p:nvSpPr>
        <p:spPr>
          <a:xfrm>
            <a:off x="1012168" y="5422407"/>
            <a:ext cx="7119663" cy="461665"/>
          </a:xfrm>
          <a:prstGeom prst="rect">
            <a:avLst/>
          </a:prstGeom>
          <a:noFill/>
        </p:spPr>
        <p:txBody>
          <a:bodyPr wrap="square" rtlCol="0">
            <a:spAutoFit/>
          </a:bodyPr>
          <a:lstStyle/>
          <a:p>
            <a:pPr marL="285750" indent="-285750" algn="r" rtl="1" fontAlgn="auto" latinLnBrk="1">
              <a:spcBef>
                <a:spcPts val="0"/>
              </a:spcBef>
              <a:spcAft>
                <a:spcPts val="0"/>
              </a:spcAft>
              <a:buFont typeface="Wingdings" panose="05000000000000000000" pitchFamily="2" charset="2"/>
              <a:buChar char="Ø"/>
            </a:pPr>
            <a:r>
              <a:rPr lang="fa-IR" sz="2400" dirty="0">
                <a:solidFill>
                  <a:srgbClr val="000066"/>
                </a:solidFill>
                <a:effectLst>
                  <a:outerShdw blurRad="38100" dist="38100" dir="2700000" algn="tl">
                    <a:srgbClr val="000000">
                      <a:alpha val="43137"/>
                    </a:srgbClr>
                  </a:outerShdw>
                </a:effectLst>
                <a:latin typeface="Arial"/>
                <a:cs typeface="B Zar" panose="00000400000000000000" pitchFamily="2" charset="-78"/>
              </a:rPr>
              <a:t>طول شماره مالیاتی به طور ثابت </a:t>
            </a:r>
            <a:r>
              <a:rPr lang="fa-IR" sz="2400" b="1" u="sng" dirty="0">
                <a:solidFill>
                  <a:srgbClr val="000056">
                    <a:lumMod val="50000"/>
                    <a:lumOff val="50000"/>
                  </a:srgbClr>
                </a:solidFill>
                <a:effectLst>
                  <a:outerShdw blurRad="38100" dist="38100" dir="2700000" algn="tl">
                    <a:srgbClr val="000000">
                      <a:alpha val="43137"/>
                    </a:srgbClr>
                  </a:outerShdw>
                </a:effectLst>
                <a:latin typeface="Arial"/>
                <a:cs typeface="B Zar" panose="00000400000000000000" pitchFamily="2" charset="-78"/>
              </a:rPr>
              <a:t>22</a:t>
            </a:r>
            <a:r>
              <a:rPr lang="fa-IR" sz="2400" u="sng" dirty="0">
                <a:solidFill>
                  <a:srgbClr val="000066"/>
                </a:solidFill>
                <a:effectLst>
                  <a:outerShdw blurRad="38100" dist="38100" dir="2700000" algn="tl">
                    <a:srgbClr val="000000">
                      <a:alpha val="43137"/>
                    </a:srgbClr>
                  </a:outerShdw>
                </a:effectLst>
                <a:latin typeface="Arial"/>
                <a:cs typeface="B Zar" panose="00000400000000000000" pitchFamily="2" charset="-78"/>
              </a:rPr>
              <a:t> </a:t>
            </a:r>
            <a:r>
              <a:rPr lang="fa-IR" sz="2400" b="1" u="sng" dirty="0">
                <a:solidFill>
                  <a:srgbClr val="000056">
                    <a:lumMod val="50000"/>
                    <a:lumOff val="50000"/>
                  </a:srgbClr>
                </a:solidFill>
                <a:effectLst>
                  <a:outerShdw blurRad="38100" dist="38100" dir="2700000" algn="tl">
                    <a:srgbClr val="000000">
                      <a:alpha val="43137"/>
                    </a:srgbClr>
                  </a:outerShdw>
                </a:effectLst>
                <a:latin typeface="Arial"/>
                <a:cs typeface="B Zar" panose="00000400000000000000" pitchFamily="2" charset="-78"/>
              </a:rPr>
              <a:t>کاراکتر</a:t>
            </a:r>
            <a:r>
              <a:rPr lang="en-US" sz="2400" b="1" u="sng" dirty="0">
                <a:solidFill>
                  <a:srgbClr val="000056">
                    <a:lumMod val="50000"/>
                    <a:lumOff val="50000"/>
                  </a:srgbClr>
                </a:solidFill>
                <a:effectLst>
                  <a:outerShdw blurRad="38100" dist="38100" dir="2700000" algn="tl">
                    <a:srgbClr val="000000">
                      <a:alpha val="43137"/>
                    </a:srgbClr>
                  </a:outerShdw>
                </a:effectLst>
                <a:latin typeface="Arial"/>
                <a:cs typeface="B Zar" panose="00000400000000000000" pitchFamily="2" charset="-78"/>
              </a:rPr>
              <a:t>  </a:t>
            </a:r>
            <a:r>
              <a:rPr lang="fa-IR" sz="2400" dirty="0">
                <a:solidFill>
                  <a:srgbClr val="000066"/>
                </a:solidFill>
                <a:effectLst>
                  <a:outerShdw blurRad="38100" dist="38100" dir="2700000" algn="tl">
                    <a:srgbClr val="000000">
                      <a:alpha val="43137"/>
                    </a:srgbClr>
                  </a:outerShdw>
                </a:effectLst>
                <a:latin typeface="Arial"/>
                <a:cs typeface="B Zar" panose="00000400000000000000" pitchFamily="2" charset="-78"/>
              </a:rPr>
              <a:t>می باشد</a:t>
            </a:r>
            <a:r>
              <a:rPr lang="fa-IR" dirty="0">
                <a:solidFill>
                  <a:prstClr val="black"/>
                </a:solidFill>
                <a:effectLst>
                  <a:outerShdw blurRad="38100" dist="38100" dir="2700000" algn="tl">
                    <a:srgbClr val="000000">
                      <a:alpha val="43137"/>
                    </a:srgbClr>
                  </a:outerShdw>
                </a:effectLst>
                <a:latin typeface="Arial"/>
                <a:ea typeface="Arial Unicode MS"/>
                <a:cs typeface="B Nazanin" panose="00000400000000000000" pitchFamily="2" charset="-78"/>
              </a:rPr>
              <a:t>.</a:t>
            </a:r>
            <a:endParaRPr lang="en-US" dirty="0">
              <a:solidFill>
                <a:prstClr val="black"/>
              </a:solidFill>
              <a:effectLst>
                <a:outerShdw blurRad="38100" dist="38100" dir="2700000" algn="tl">
                  <a:srgbClr val="000000">
                    <a:alpha val="43137"/>
                  </a:srgbClr>
                </a:outerShdw>
              </a:effectLst>
              <a:latin typeface="Arial"/>
              <a:ea typeface="Arial Unicode MS"/>
              <a:cs typeface="B Nazanin" panose="00000400000000000000" pitchFamily="2" charset="-78"/>
            </a:endParaRPr>
          </a:p>
        </p:txBody>
      </p:sp>
      <p:sp>
        <p:nvSpPr>
          <p:cNvPr id="24" name="Rectangle 23"/>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68755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104</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a16="http://schemas.microsoft.com/office/drawing/2014/main" xmlns=""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a16="http://schemas.microsoft.com/office/drawing/2014/main" xmlns="" id="{11360D2E-A73A-473D-96CB-2444057AC422}"/>
              </a:ext>
            </a:extLst>
          </p:cNvPr>
          <p:cNvSpPr txBox="1">
            <a:spLocks/>
          </p:cNvSpPr>
          <p:nvPr/>
        </p:nvSpPr>
        <p:spPr bwMode="black">
          <a:xfrm>
            <a:off x="838200" y="277459"/>
            <a:ext cx="7391400"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fontAlgn="auto" latinLnBrk="1">
              <a:spcAft>
                <a:spcPts val="0"/>
              </a:spcAft>
              <a:defRPr/>
            </a:pPr>
            <a:r>
              <a:rPr lang="fa-IR" sz="2800" dirty="0">
                <a:solidFill>
                  <a:srgbClr val="FFFFFF"/>
                </a:solidFill>
                <a:ea typeface="Arial Unicode MS"/>
                <a:cs typeface="B Titr" panose="00000700000000000000" pitchFamily="2" charset="-78"/>
              </a:rPr>
              <a:t>مؤلفه های شماره مالیاتی</a:t>
            </a:r>
            <a:endParaRPr lang="en-US" sz="2800" dirty="0">
              <a:solidFill>
                <a:srgbClr val="FFFFFF"/>
              </a:solidFill>
              <a:ea typeface="Arial Unicode MS"/>
              <a:cs typeface="B Titr" panose="00000700000000000000" pitchFamily="2" charset="-78"/>
            </a:endParaRPr>
          </a:p>
          <a:p>
            <a:pPr rtl="1"/>
            <a:endParaRPr lang="en-US" sz="2800" kern="0" dirty="0">
              <a:solidFill>
                <a:srgbClr val="FFFFFF"/>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152400" y="1071801"/>
            <a:ext cx="8839200" cy="5601533"/>
          </a:xfrm>
          <a:prstGeom prst="rect">
            <a:avLst/>
          </a:prstGeom>
        </p:spPr>
        <p:txBody>
          <a:bodyPr wrap="square">
            <a:spAutoFit/>
          </a:bodyPr>
          <a:lstStyle/>
          <a:p>
            <a:pPr marL="342900" indent="-342900" algn="just" rtl="1">
              <a:spcAft>
                <a:spcPts val="2400"/>
              </a:spcAft>
              <a:buClr>
                <a:srgbClr val="21C5FF"/>
              </a:buClr>
              <a:buFont typeface="Wingdings" panose="05000000000000000000" pitchFamily="2" charset="2"/>
              <a:buChar char="v"/>
            </a:pPr>
            <a:r>
              <a:rPr lang="fa-IR" sz="2000" b="1" dirty="0">
                <a:solidFill>
                  <a:srgbClr val="000056">
                    <a:lumMod val="90000"/>
                    <a:lumOff val="10000"/>
                  </a:srgbClr>
                </a:solidFill>
                <a:effectLst>
                  <a:outerShdw blurRad="38100" dist="38100" dir="2700000" algn="tl">
                    <a:srgbClr val="000000">
                      <a:alpha val="43137"/>
                    </a:srgbClr>
                  </a:outerShdw>
                </a:effectLst>
                <a:latin typeface="_PDMS_Saleem_QuranFont" panose="02010000000000000000" pitchFamily="2" charset="-78"/>
                <a:cs typeface="B Zar" panose="00000400000000000000" pitchFamily="2" charset="-78"/>
              </a:rPr>
              <a:t>شماره مالیاتی: </a:t>
            </a:r>
            <a:r>
              <a:rPr lang="fa-IR" dirty="0">
                <a:solidFill>
                  <a:srgbClr val="000066"/>
                </a:solidFill>
                <a:cs typeface="B Zar" panose="00000400000000000000" pitchFamily="2" charset="-78"/>
              </a:rPr>
              <a:t>شماره­ای است یکتا در سامانه مودیان که به ازای هر صورتحساب تولید شده و به </a:t>
            </a:r>
            <a:r>
              <a:rPr lang="en-US" dirty="0">
                <a:solidFill>
                  <a:srgbClr val="000066"/>
                </a:solidFill>
                <a:cs typeface="B Zar" panose="00000400000000000000" pitchFamily="2" charset="-78"/>
              </a:rPr>
              <a:t>­</a:t>
            </a:r>
            <a:r>
              <a:rPr lang="fa-IR" dirty="0">
                <a:solidFill>
                  <a:srgbClr val="000066"/>
                </a:solidFill>
                <a:cs typeface="B Zar" panose="00000400000000000000" pitchFamily="2" charset="-78"/>
              </a:rPr>
              <a:t>صورت منحصر به</a:t>
            </a:r>
            <a:r>
              <a:rPr lang="en-US" dirty="0">
                <a:solidFill>
                  <a:srgbClr val="000066"/>
                </a:solidFill>
                <a:cs typeface="B Zar" panose="00000400000000000000" pitchFamily="2" charset="-78"/>
              </a:rPr>
              <a:t>­</a:t>
            </a:r>
            <a:r>
              <a:rPr lang="fa-IR" dirty="0">
                <a:solidFill>
                  <a:srgbClr val="000066"/>
                </a:solidFill>
                <a:cs typeface="B Zar" panose="00000400000000000000" pitchFamily="2" charset="-78"/>
              </a:rPr>
              <a:t>فرد به آن صورتحساب تخصیص داده می­شود. </a:t>
            </a:r>
            <a:r>
              <a:rPr lang="fa-IR" b="1" dirty="0">
                <a:solidFill>
                  <a:srgbClr val="000066"/>
                </a:solidFill>
                <a:cs typeface="B Zar" panose="00000400000000000000" pitchFamily="2" charset="-78"/>
              </a:rPr>
              <a:t>(22 کاراکتر)</a:t>
            </a:r>
          </a:p>
          <a:p>
            <a:pPr marL="342900" indent="-342900" algn="just" rtl="1">
              <a:spcAft>
                <a:spcPts val="2400"/>
              </a:spcAft>
              <a:buClr>
                <a:srgbClr val="21C5FF"/>
              </a:buClr>
              <a:buFont typeface="Wingdings" panose="05000000000000000000" pitchFamily="2" charset="2"/>
              <a:buChar char="v"/>
            </a:pPr>
            <a:r>
              <a:rPr lang="fa-IR" b="1" dirty="0" smtClean="0">
                <a:solidFill>
                  <a:srgbClr val="000066"/>
                </a:solidFill>
                <a:effectLst>
                  <a:outerShdw blurRad="38100" dist="38100" dir="2700000" algn="tl">
                    <a:srgbClr val="000000">
                      <a:alpha val="43137"/>
                    </a:srgbClr>
                  </a:outerShdw>
                </a:effectLst>
                <a:cs typeface="B Zar" panose="00000400000000000000" pitchFamily="2" charset="-78"/>
              </a:rPr>
              <a:t>شناسه </a:t>
            </a:r>
            <a:r>
              <a:rPr lang="fa-IR" b="1" dirty="0">
                <a:solidFill>
                  <a:srgbClr val="000066"/>
                </a:solidFill>
                <a:effectLst>
                  <a:outerShdw blurRad="38100" dist="38100" dir="2700000" algn="tl">
                    <a:srgbClr val="000000">
                      <a:alpha val="43137"/>
                    </a:srgbClr>
                  </a:outerShdw>
                </a:effectLst>
                <a:cs typeface="B Zar" panose="00000400000000000000" pitchFamily="2" charset="-78"/>
              </a:rPr>
              <a:t>یکتای حافظه مالیاتی:  </a:t>
            </a:r>
            <a:r>
              <a:rPr lang="fa-IR" dirty="0">
                <a:solidFill>
                  <a:srgbClr val="000066"/>
                </a:solidFill>
                <a:cs typeface="B Zar" panose="00000400000000000000" pitchFamily="2" charset="-78"/>
              </a:rPr>
              <a:t>متشکل از 6 کاراکتر</a:t>
            </a:r>
          </a:p>
          <a:p>
            <a:pPr marL="342900" indent="-342900" algn="just" rtl="1">
              <a:spcAft>
                <a:spcPts val="2400"/>
              </a:spcAft>
              <a:buClr>
                <a:srgbClr val="21C5FF"/>
              </a:buClr>
              <a:buFont typeface="Wingdings" panose="05000000000000000000" pitchFamily="2" charset="2"/>
              <a:buChar char="v"/>
            </a:pPr>
            <a:r>
              <a:rPr lang="fa-IR" b="1" dirty="0">
                <a:solidFill>
                  <a:srgbClr val="000066"/>
                </a:solidFill>
                <a:effectLst>
                  <a:outerShdw blurRad="38100" dist="38100" dir="2700000" algn="tl">
                    <a:srgbClr val="000000">
                      <a:alpha val="43137"/>
                    </a:srgbClr>
                  </a:outerShdw>
                </a:effectLst>
                <a:cs typeface="B Zar" panose="00000400000000000000" pitchFamily="2" charset="-78"/>
              </a:rPr>
              <a:t>تاریخ ثبت صورتحساب در حافظه مالیاتی: </a:t>
            </a:r>
            <a:r>
              <a:rPr lang="fa-IR" dirty="0">
                <a:solidFill>
                  <a:srgbClr val="000066"/>
                </a:solidFill>
                <a:cs typeface="B Zar" panose="00000400000000000000" pitchFamily="2" charset="-78"/>
              </a:rPr>
              <a:t>این مولفه در برگیرنده </a:t>
            </a:r>
            <a:r>
              <a:rPr lang="ar-SA" dirty="0">
                <a:solidFill>
                  <a:srgbClr val="000066"/>
                </a:solidFill>
                <a:cs typeface="B Zar" panose="00000400000000000000" pitchFamily="2" charset="-78"/>
              </a:rPr>
              <a:t>تاریخ ثبت و صدور صورتحساب در حافظه مالیاتی به </a:t>
            </a:r>
            <a:r>
              <a:rPr lang="fa-IR" dirty="0">
                <a:solidFill>
                  <a:srgbClr val="000066"/>
                </a:solidFill>
                <a:cs typeface="B Zar" panose="00000400000000000000" pitchFamily="2" charset="-78"/>
              </a:rPr>
              <a:t>ساعت یونیکس(</a:t>
            </a:r>
            <a:r>
              <a:rPr lang="en-US" dirty="0">
                <a:solidFill>
                  <a:srgbClr val="000066"/>
                </a:solidFill>
                <a:cs typeface="B Zar" panose="00000400000000000000" pitchFamily="2" charset="-78"/>
              </a:rPr>
              <a:t>Unix Time</a:t>
            </a:r>
            <a:r>
              <a:rPr lang="fa-IR" dirty="0">
                <a:solidFill>
                  <a:srgbClr val="000066"/>
                </a:solidFill>
                <a:cs typeface="B Zar" panose="00000400000000000000" pitchFamily="2" charset="-78"/>
              </a:rPr>
              <a:t>) و </a:t>
            </a:r>
            <a:r>
              <a:rPr lang="ar-SA" dirty="0">
                <a:solidFill>
                  <a:srgbClr val="000066"/>
                </a:solidFill>
                <a:cs typeface="B Zar" panose="00000400000000000000" pitchFamily="2" charset="-78"/>
              </a:rPr>
              <a:t> با دقت روز می­باشد. در این حالت مولفه مورد نظر دارای طول ثابت</a:t>
            </a:r>
            <a:r>
              <a:rPr lang="ar-SA" u="sng" dirty="0">
                <a:solidFill>
                  <a:srgbClr val="000066"/>
                </a:solidFill>
                <a:effectLst>
                  <a:outerShdw blurRad="38100" dist="38100" dir="2700000" algn="tl">
                    <a:srgbClr val="000000">
                      <a:alpha val="43137"/>
                    </a:srgbClr>
                  </a:outerShdw>
                </a:effectLst>
                <a:cs typeface="B Zar" panose="00000400000000000000" pitchFamily="2" charset="-78"/>
              </a:rPr>
              <a:t> 5 رقم </a:t>
            </a:r>
            <a:r>
              <a:rPr lang="ar-SA" dirty="0">
                <a:solidFill>
                  <a:srgbClr val="000066"/>
                </a:solidFill>
                <a:cs typeface="B Zar" panose="00000400000000000000" pitchFamily="2" charset="-78"/>
              </a:rPr>
              <a:t>از نوع عددی و در مبنای 16(</a:t>
            </a:r>
            <a:r>
              <a:rPr lang="en-US" dirty="0">
                <a:solidFill>
                  <a:srgbClr val="000066"/>
                </a:solidFill>
                <a:cs typeface="B Zar" panose="00000400000000000000" pitchFamily="2" charset="-78"/>
              </a:rPr>
              <a:t>Hex</a:t>
            </a:r>
            <a:r>
              <a:rPr lang="ar-SA" dirty="0">
                <a:solidFill>
                  <a:srgbClr val="000066"/>
                </a:solidFill>
                <a:cs typeface="B Zar" panose="00000400000000000000" pitchFamily="2" charset="-78"/>
              </a:rPr>
              <a:t>) </a:t>
            </a:r>
            <a:r>
              <a:rPr lang="fa-IR" dirty="0">
                <a:solidFill>
                  <a:srgbClr val="000066"/>
                </a:solidFill>
                <a:cs typeface="B Zar" panose="00000400000000000000" pitchFamily="2" charset="-78"/>
              </a:rPr>
              <a:t>وتکمیل شونده با صفر از سمت چپ </a:t>
            </a:r>
            <a:r>
              <a:rPr lang="ar-SA" dirty="0">
                <a:solidFill>
                  <a:srgbClr val="000066"/>
                </a:solidFill>
                <a:cs typeface="B Zar" panose="00000400000000000000" pitchFamily="2" charset="-78"/>
              </a:rPr>
              <a:t>خواهد بود</a:t>
            </a:r>
            <a:r>
              <a:rPr lang="en-US" dirty="0">
                <a:solidFill>
                  <a:srgbClr val="000066"/>
                </a:solidFill>
                <a:cs typeface="B Zar" panose="00000400000000000000" pitchFamily="2" charset="-78"/>
              </a:rPr>
              <a:t> </a:t>
            </a:r>
            <a:r>
              <a:rPr lang="fa-IR" dirty="0">
                <a:solidFill>
                  <a:srgbClr val="000066"/>
                </a:solidFill>
                <a:cs typeface="B Zar" panose="00000400000000000000" pitchFamily="2" charset="-78"/>
              </a:rPr>
              <a:t>.</a:t>
            </a:r>
          </a:p>
          <a:p>
            <a:pPr marL="342900" indent="-342900" algn="just" rtl="1">
              <a:spcAft>
                <a:spcPts val="2400"/>
              </a:spcAft>
              <a:buClr>
                <a:srgbClr val="21C5FF"/>
              </a:buClr>
              <a:buFont typeface="Wingdings" panose="05000000000000000000" pitchFamily="2" charset="2"/>
              <a:buChar char="v"/>
            </a:pPr>
            <a:r>
              <a:rPr lang="fa-IR" b="1" dirty="0">
                <a:solidFill>
                  <a:srgbClr val="000066"/>
                </a:solidFill>
                <a:effectLst>
                  <a:outerShdw blurRad="38100" dist="38100" dir="2700000" algn="tl">
                    <a:srgbClr val="000000">
                      <a:alpha val="43137"/>
                    </a:srgbClr>
                  </a:outerShdw>
                </a:effectLst>
                <a:cs typeface="B Zar" panose="00000400000000000000" pitchFamily="2" charset="-78"/>
              </a:rPr>
              <a:t>شماره </a:t>
            </a:r>
            <a:r>
              <a:rPr lang="ar-SA" b="1" dirty="0">
                <a:solidFill>
                  <a:srgbClr val="000066"/>
                </a:solidFill>
                <a:effectLst>
                  <a:outerShdw blurRad="38100" dist="38100" dir="2700000" algn="tl">
                    <a:srgbClr val="000000">
                      <a:alpha val="43137"/>
                    </a:srgbClr>
                  </a:outerShdw>
                </a:effectLst>
                <a:cs typeface="B Zar" panose="00000400000000000000" pitchFamily="2" charset="-78"/>
              </a:rPr>
              <a:t>سریال </a:t>
            </a:r>
            <a:r>
              <a:rPr lang="ar-SA" sz="2000" b="1" dirty="0">
                <a:solidFill>
                  <a:srgbClr val="000066"/>
                </a:solidFill>
                <a:effectLst>
                  <a:outerShdw blurRad="38100" dist="38100" dir="2700000" algn="tl">
                    <a:srgbClr val="000000">
                      <a:alpha val="43137"/>
                    </a:srgbClr>
                  </a:outerShdw>
                </a:effectLst>
                <a:cs typeface="B Zar" panose="00000400000000000000" pitchFamily="2" charset="-78"/>
              </a:rPr>
              <a:t>صورتحساب داخلی حافظه مالیاتی </a:t>
            </a:r>
            <a:r>
              <a:rPr lang="fa-IR" sz="2000" b="1" dirty="0">
                <a:solidFill>
                  <a:srgbClr val="000066"/>
                </a:solidFill>
                <a:effectLst>
                  <a:outerShdw blurRad="38100" dist="38100" dir="2700000" algn="tl">
                    <a:srgbClr val="000000">
                      <a:alpha val="43137"/>
                    </a:srgbClr>
                  </a:outerShdw>
                </a:effectLst>
                <a:cs typeface="B Zar" panose="00000400000000000000" pitchFamily="2" charset="-78"/>
              </a:rPr>
              <a:t>: </a:t>
            </a:r>
            <a:r>
              <a:rPr lang="fa-IR" dirty="0">
                <a:solidFill>
                  <a:srgbClr val="000066"/>
                </a:solidFill>
                <a:cs typeface="B Zar" panose="00000400000000000000" pitchFamily="2" charset="-78"/>
              </a:rPr>
              <a:t>مولفه متغیر تشکیل دهنده شماره مالیاتی است که مقدار آن درون هر حافظه مالیاتی منحصر به فرد می­باشد. این مقدار به ازای هر صورتحساب ثبت شده توسط حافظه مالیاتی متفاوت و به صورت متناوب و تصاعدی تولید می­شود.</a:t>
            </a:r>
          </a:p>
          <a:p>
            <a:pPr marL="342900" indent="-342900" algn="just" rtl="1">
              <a:spcAft>
                <a:spcPts val="2400"/>
              </a:spcAft>
              <a:buClr>
                <a:srgbClr val="21C5FF"/>
              </a:buClr>
              <a:buFont typeface="Wingdings" panose="05000000000000000000" pitchFamily="2" charset="2"/>
              <a:buChar char="v"/>
            </a:pPr>
            <a:r>
              <a:rPr lang="ar-SA" sz="2000" b="1" dirty="0">
                <a:solidFill>
                  <a:srgbClr val="000066"/>
                </a:solidFill>
                <a:effectLst>
                  <a:outerShdw blurRad="38100" dist="38100" dir="2700000" algn="tl">
                    <a:srgbClr val="000000">
                      <a:alpha val="43137"/>
                    </a:srgbClr>
                  </a:outerShdw>
                </a:effectLst>
                <a:cs typeface="B Zar" panose="00000400000000000000" pitchFamily="2" charset="-78"/>
              </a:rPr>
              <a:t>رقم کنترلی </a:t>
            </a:r>
            <a:r>
              <a:rPr lang="fa-IR" sz="2000" b="1" dirty="0">
                <a:solidFill>
                  <a:srgbClr val="000066"/>
                </a:solidFill>
                <a:effectLst>
                  <a:outerShdw blurRad="38100" dist="38100" dir="2700000" algn="tl">
                    <a:srgbClr val="000000">
                      <a:alpha val="43137"/>
                    </a:srgbClr>
                  </a:outerShdw>
                </a:effectLst>
                <a:cs typeface="B Zar" panose="00000400000000000000" pitchFamily="2" charset="-78"/>
              </a:rPr>
              <a:t>: </a:t>
            </a:r>
            <a:r>
              <a:rPr lang="fa-IR" dirty="0">
                <a:solidFill>
                  <a:srgbClr val="000066"/>
                </a:solidFill>
                <a:cs typeface="B Zar" panose="00000400000000000000" pitchFamily="2" charset="-78"/>
              </a:rPr>
              <a:t>به منظور کنترل صحت اصالت </a:t>
            </a:r>
            <a:r>
              <a:rPr lang="fa-IR" dirty="0">
                <a:solidFill>
                  <a:srgbClr val="000066"/>
                </a:solidFill>
                <a:effectLst>
                  <a:outerShdw blurRad="38100" dist="38100" dir="2700000" algn="tl">
                    <a:srgbClr val="000000">
                      <a:alpha val="43137"/>
                    </a:srgbClr>
                  </a:outerShdw>
                </a:effectLst>
                <a:cs typeface="B Zar" panose="00000400000000000000" pitchFamily="2" charset="-78"/>
              </a:rPr>
              <a:t>سه مولفه اول شماره مالیاتی</a:t>
            </a:r>
            <a:r>
              <a:rPr lang="fa-IR" dirty="0">
                <a:solidFill>
                  <a:srgbClr val="000066"/>
                </a:solidFill>
                <a:cs typeface="B Zar" panose="00000400000000000000" pitchFamily="2" charset="-78"/>
              </a:rPr>
              <a:t> از رقم کنترلی استفاده می­شودکه شامل </a:t>
            </a:r>
            <a:r>
              <a:rPr lang="fa-IR" u="sng" dirty="0">
                <a:solidFill>
                  <a:srgbClr val="000066"/>
                </a:solidFill>
                <a:cs typeface="B Zar" panose="00000400000000000000" pitchFamily="2" charset="-78"/>
              </a:rPr>
              <a:t>یک رقم </a:t>
            </a:r>
            <a:r>
              <a:rPr lang="fa-IR" dirty="0">
                <a:solidFill>
                  <a:srgbClr val="000066"/>
                </a:solidFill>
                <a:cs typeface="B Zar" panose="00000400000000000000" pitchFamily="2" charset="-78"/>
              </a:rPr>
              <a:t>بوده و تابعی از مقادیر شناسه یکتای حافظه، تاریخ ثبت صورتحساب در حافظه مالیاتی و سریال صورتحساب داخلی حافظه مالیاتی می­باشد. در مواردی که هرکدام از سه مقادیر دیگر معتبر نباشند یا تغییری در آنها ایجاد شود رقم کنترلی محتوای نادرستی خواهد داشت. الگوریتم مورد استفاده، رقم کنترلی </a:t>
            </a:r>
            <a:r>
              <a:rPr lang="en-US" dirty="0" err="1">
                <a:solidFill>
                  <a:srgbClr val="000066"/>
                </a:solidFill>
                <a:cs typeface="B Zar" panose="00000400000000000000" pitchFamily="2" charset="-78"/>
              </a:rPr>
              <a:t>Verhoeff</a:t>
            </a:r>
            <a:r>
              <a:rPr lang="en-US" dirty="0">
                <a:solidFill>
                  <a:srgbClr val="000066"/>
                </a:solidFill>
                <a:cs typeface="B Zar" panose="00000400000000000000" pitchFamily="2" charset="-78"/>
              </a:rPr>
              <a:t> </a:t>
            </a:r>
            <a:r>
              <a:rPr lang="fa-IR" dirty="0">
                <a:solidFill>
                  <a:srgbClr val="000066"/>
                </a:solidFill>
                <a:cs typeface="B Zar" panose="00000400000000000000" pitchFamily="2" charset="-78"/>
              </a:rPr>
              <a:t>می­باشد.</a:t>
            </a:r>
            <a:endParaRPr lang="en-US" dirty="0">
              <a:solidFill>
                <a:srgbClr val="000066"/>
              </a:solidFill>
              <a:cs typeface="B Zar" panose="00000400000000000000" pitchFamily="2" charset="-78"/>
            </a:endParaRPr>
          </a:p>
          <a:p>
            <a:pPr marL="342900" indent="-342900" algn="just" rtl="1">
              <a:spcAft>
                <a:spcPts val="2400"/>
              </a:spcAft>
              <a:buClr>
                <a:srgbClr val="21C5FF"/>
              </a:buClr>
              <a:buFont typeface="Wingdings" panose="05000000000000000000" pitchFamily="2" charset="2"/>
              <a:buChar char="v"/>
            </a:pPr>
            <a:endParaRPr lang="fa-IR" b="1" dirty="0">
              <a:solidFill>
                <a:srgbClr val="000066"/>
              </a:solidFill>
              <a:latin typeface="_PDMS_Saleem_QuranFont" panose="02010000000000000000" pitchFamily="2" charset="-78"/>
              <a:cs typeface="B Zar" panose="00000400000000000000" pitchFamily="2" charset="-78"/>
            </a:endParaRPr>
          </a:p>
        </p:txBody>
      </p:sp>
      <p:sp>
        <p:nvSpPr>
          <p:cNvPr id="10" name="Rectangle 9"/>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15261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456920" y="86882"/>
            <a:ext cx="8229600" cy="85725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rtl="1" fontAlgn="auto">
              <a:spcAft>
                <a:spcPts val="0"/>
              </a:spcAft>
            </a:pPr>
            <a:r>
              <a:rPr lang="fa-IR" sz="2100" dirty="0">
                <a:solidFill>
                  <a:prstClr val="black"/>
                </a:solidFill>
                <a:cs typeface="B Titr" panose="00000700000000000000" pitchFamily="2" charset="-78"/>
              </a:rPr>
              <a:t>اقلام اطلاعاتی صورتحساب های الکترونیکی(شامل </a:t>
            </a:r>
            <a:r>
              <a:rPr lang="fa-IR" sz="2100" dirty="0" smtClean="0">
                <a:solidFill>
                  <a:prstClr val="black"/>
                </a:solidFill>
                <a:cs typeface="B Titr" panose="00000700000000000000" pitchFamily="2" charset="-78"/>
              </a:rPr>
              <a:t>77 </a:t>
            </a:r>
            <a:r>
              <a:rPr lang="fa-IR" sz="2100" dirty="0">
                <a:solidFill>
                  <a:prstClr val="black"/>
                </a:solidFill>
                <a:cs typeface="B Titr" panose="00000700000000000000" pitchFamily="2" charset="-78"/>
              </a:rPr>
              <a:t>قلم)</a:t>
            </a:r>
            <a:r>
              <a:rPr lang="fa-IR" sz="1200" b="1" dirty="0">
                <a:solidFill>
                  <a:prstClr val="black"/>
                </a:solidFill>
                <a:ea typeface="굴림"/>
                <a:cs typeface="B Nazanin" pitchFamily="2" charset="-78"/>
              </a:rPr>
              <a:t>- دستورالعمل </a:t>
            </a:r>
            <a:r>
              <a:rPr lang="fa-IR" sz="1200" b="1" u="sng" dirty="0">
                <a:solidFill>
                  <a:srgbClr val="0070C0"/>
                </a:solidFill>
                <a:ea typeface="굴림"/>
                <a:cs typeface="B Nazanin" pitchFamily="2" charset="-78"/>
              </a:rPr>
              <a:t>نحوه صدور صورتحساب الکترونیکی </a:t>
            </a:r>
            <a:endParaRPr lang="en-US" sz="1200" dirty="0">
              <a:solidFill>
                <a:prstClr val="black"/>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42087" y="957780"/>
            <a:ext cx="8999638" cy="5519220"/>
          </a:xfrm>
          <a:prstGeom prst="rect">
            <a:avLst/>
          </a:prstGeom>
        </p:spPr>
      </p:pic>
      <p:sp>
        <p:nvSpPr>
          <p:cNvPr id="4" name="Oval 3"/>
          <p:cNvSpPr/>
          <p:nvPr/>
        </p:nvSpPr>
        <p:spPr>
          <a:xfrm>
            <a:off x="2861987" y="5318618"/>
            <a:ext cx="648084" cy="1620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5" name="Rounded Rectangle 4"/>
          <p:cNvSpPr/>
          <p:nvPr/>
        </p:nvSpPr>
        <p:spPr>
          <a:xfrm>
            <a:off x="179849" y="2632956"/>
            <a:ext cx="6642861" cy="13390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Tree>
    <p:extLst>
      <p:ext uri="{BB962C8B-B14F-4D97-AF65-F5344CB8AC3E}">
        <p14:creationId xmlns:p14="http://schemas.microsoft.com/office/powerpoint/2010/main" val="2605627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Diagram 33"/>
          <p:cNvGraphicFramePr/>
          <p:nvPr>
            <p:extLst/>
          </p:nvPr>
        </p:nvGraphicFramePr>
        <p:xfrm>
          <a:off x="-914400" y="762000"/>
          <a:ext cx="6444459" cy="532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p:cNvSpPr txBox="1"/>
          <p:nvPr/>
        </p:nvSpPr>
        <p:spPr>
          <a:xfrm>
            <a:off x="5181600" y="1214824"/>
            <a:ext cx="3760157" cy="5016758"/>
          </a:xfrm>
          <a:prstGeom prst="rect">
            <a:avLst/>
          </a:prstGeom>
          <a:gradFill>
            <a:gsLst>
              <a:gs pos="0">
                <a:schemeClr val="accent3">
                  <a:lumMod val="50000"/>
                </a:schemeClr>
              </a:gs>
              <a:gs pos="80000">
                <a:schemeClr val="accent3">
                  <a:lumMod val="50000"/>
                </a:schemeClr>
              </a:gs>
              <a:gs pos="100000">
                <a:schemeClr val="accent3">
                  <a:lumMod val="40000"/>
                  <a:lumOff val="60000"/>
                </a:schemeClr>
              </a:gs>
            </a:gsLst>
          </a:gra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defTabSz="685800" rtl="1" fontAlgn="auto">
              <a:lnSpc>
                <a:spcPct val="200000"/>
              </a:lnSpc>
              <a:spcBef>
                <a:spcPts val="0"/>
              </a:spcBef>
              <a:spcAft>
                <a:spcPts val="0"/>
              </a:spcAft>
            </a:pPr>
            <a:r>
              <a:rPr lang="fa-IR" sz="1600" b="1" dirty="0">
                <a:solidFill>
                  <a:prstClr val="white"/>
                </a:solidFill>
                <a:cs typeface="B Nazanin" panose="00000400000000000000" pitchFamily="2" charset="-78"/>
              </a:rPr>
              <a:t>بر اساس معاملات و فعالیتهای مختلف و متناسب با نوع کسب و کار مودیان، الگوهایی برای صورتحسابهای الکترونیکی متصور میباشد. هر الگوی صورتحساب الکترونیکی دارای برخی </a:t>
            </a:r>
            <a:r>
              <a:rPr lang="fa-IR" sz="1600" b="1" dirty="0" smtClean="0">
                <a:solidFill>
                  <a:prstClr val="white"/>
                </a:solidFill>
                <a:cs typeface="B Nazanin" panose="00000400000000000000" pitchFamily="2" charset="-78"/>
              </a:rPr>
              <a:t>اقلام </a:t>
            </a:r>
            <a:r>
              <a:rPr lang="fa-IR" sz="1600" b="1" dirty="0">
                <a:solidFill>
                  <a:prstClr val="white"/>
                </a:solidFill>
                <a:cs typeface="B Nazanin" panose="00000400000000000000" pitchFamily="2" charset="-78"/>
              </a:rPr>
              <a:t>اختصاصی و برخی اقلام مشترک با سایر الگوها </a:t>
            </a:r>
            <a:r>
              <a:rPr lang="fa-IR" sz="1600" b="1" dirty="0" smtClean="0">
                <a:solidFill>
                  <a:prstClr val="white"/>
                </a:solidFill>
                <a:cs typeface="B Nazanin" panose="00000400000000000000" pitchFamily="2" charset="-78"/>
              </a:rPr>
              <a:t>می باشد</a:t>
            </a:r>
            <a:r>
              <a:rPr lang="fa-IR" sz="1600" b="1" dirty="0">
                <a:solidFill>
                  <a:prstClr val="white"/>
                </a:solidFill>
                <a:cs typeface="B Nazanin" panose="00000400000000000000" pitchFamily="2" charset="-78"/>
              </a:rPr>
              <a:t>. شایان ذکر است، این اقلام مختص صورتحسابهای الکترونیکی بوده و اقلام دیگری را شامل </a:t>
            </a:r>
            <a:r>
              <a:rPr lang="fa-IR" sz="1600" b="1" dirty="0" smtClean="0">
                <a:solidFill>
                  <a:prstClr val="white"/>
                </a:solidFill>
                <a:cs typeface="B Nazanin" panose="00000400000000000000" pitchFamily="2" charset="-78"/>
              </a:rPr>
              <a:t>نمی شود</a:t>
            </a:r>
            <a:r>
              <a:rPr lang="fa-IR" sz="1600" b="1" dirty="0">
                <a:solidFill>
                  <a:prstClr val="white"/>
                </a:solidFill>
                <a:cs typeface="B Nazanin" panose="00000400000000000000" pitchFamily="2" charset="-78"/>
              </a:rPr>
              <a:t>. جزئیات قانونی این الگوها در دستورالعمل صدور صورتحساب الکترونیکی که در پورتال سازمان مالیاتی بارگذاری شده آمده است.</a:t>
            </a:r>
            <a:endParaRPr lang="fa-IR" sz="2000" b="1" dirty="0">
              <a:solidFill>
                <a:prstClr val="white"/>
              </a:solidFill>
              <a:cs typeface="B Nazanin" panose="00000400000000000000" pitchFamily="2" charset="-78"/>
            </a:endParaRPr>
          </a:p>
        </p:txBody>
      </p:sp>
      <p:sp>
        <p:nvSpPr>
          <p:cNvPr id="41" name="Title 1"/>
          <p:cNvSpPr txBox="1">
            <a:spLocks/>
          </p:cNvSpPr>
          <p:nvPr/>
        </p:nvSpPr>
        <p:spPr>
          <a:xfrm>
            <a:off x="337252" y="32982"/>
            <a:ext cx="8229600" cy="85725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rtl="1" fontAlgn="auto">
              <a:spcAft>
                <a:spcPts val="0"/>
              </a:spcAft>
            </a:pPr>
            <a:r>
              <a:rPr lang="fa-IR" sz="2100" dirty="0">
                <a:solidFill>
                  <a:prstClr val="black"/>
                </a:solidFill>
                <a:cs typeface="B Titr" panose="00000700000000000000" pitchFamily="2" charset="-78"/>
              </a:rPr>
              <a:t>انواع الگوهای های صورتحساب های الکترونیکی</a:t>
            </a:r>
            <a:endParaRPr lang="en-US" sz="2700" dirty="0">
              <a:solidFill>
                <a:prstClr val="black"/>
              </a:solidFill>
            </a:endParaRP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106</a:t>
            </a:fld>
            <a:endParaRPr lang="en-US">
              <a:solidFill>
                <a:prstClr val="black">
                  <a:tint val="75000"/>
                </a:prstClr>
              </a:solidFill>
              <a:latin typeface="Calibri"/>
            </a:endParaRPr>
          </a:p>
        </p:txBody>
      </p:sp>
    </p:spTree>
    <p:extLst>
      <p:ext uri="{BB962C8B-B14F-4D97-AF65-F5344CB8AC3E}">
        <p14:creationId xmlns:p14="http://schemas.microsoft.com/office/powerpoint/2010/main" val="253256489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1183" y="256626"/>
            <a:ext cx="8222551" cy="60016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685800" rtl="1" fontAlgn="auto">
              <a:lnSpc>
                <a:spcPct val="150000"/>
              </a:lnSpc>
              <a:spcBef>
                <a:spcPts val="0"/>
              </a:spcBef>
              <a:spcAft>
                <a:spcPts val="0"/>
              </a:spcAft>
            </a:pPr>
            <a:r>
              <a:rPr lang="fa-IR" sz="2400" dirty="0">
                <a:solidFill>
                  <a:prstClr val="white"/>
                </a:solidFill>
                <a:latin typeface="Calibri"/>
                <a:cs typeface="B Titr" panose="00000700000000000000" pitchFamily="2" charset="-78"/>
              </a:rPr>
              <a:t>انواع صورتحساب و تعاریف آن</a:t>
            </a:r>
          </a:p>
        </p:txBody>
      </p:sp>
      <p:sp>
        <p:nvSpPr>
          <p:cNvPr id="7" name="Rectangle 6"/>
          <p:cNvSpPr/>
          <p:nvPr/>
        </p:nvSpPr>
        <p:spPr>
          <a:xfrm>
            <a:off x="251458" y="1295400"/>
            <a:ext cx="8382000" cy="4662815"/>
          </a:xfrm>
          <a:prstGeom prst="rect">
            <a:avLst/>
          </a:prstGeom>
        </p:spPr>
        <p:txBody>
          <a:bodyPr wrap="square">
            <a:spAutoFit/>
          </a:bodyPr>
          <a:lstStyle/>
          <a:p>
            <a:pPr algn="just" defTabSz="685800" rtl="1" fontAlgn="auto">
              <a:lnSpc>
                <a:spcPct val="150000"/>
              </a:lnSpc>
              <a:spcBef>
                <a:spcPts val="0"/>
              </a:spcBef>
              <a:spcAft>
                <a:spcPts val="0"/>
              </a:spcAft>
            </a:pPr>
            <a:r>
              <a:rPr lang="fa-IR" b="1" dirty="0">
                <a:solidFill>
                  <a:prstClr val="black"/>
                </a:solidFill>
                <a:latin typeface="Calibri"/>
                <a:cs typeface="B Titr" panose="00000700000000000000" pitchFamily="2" charset="-78"/>
              </a:rPr>
              <a:t>الف – صورتحساب الکترونیکی:</a:t>
            </a:r>
          </a:p>
          <a:p>
            <a:pPr marL="342900" lvl="1" algn="just" defTabSz="685800" rtl="1" fontAlgn="auto">
              <a:lnSpc>
                <a:spcPct val="150000"/>
              </a:lnSpc>
              <a:spcBef>
                <a:spcPts val="0"/>
              </a:spcBef>
              <a:spcAft>
                <a:spcPts val="0"/>
              </a:spcAft>
            </a:pPr>
            <a:r>
              <a:rPr lang="fa-IR" sz="1400" dirty="0">
                <a:solidFill>
                  <a:srgbClr val="4BACC6">
                    <a:lumMod val="75000"/>
                  </a:srgbClr>
                </a:solidFill>
                <a:latin typeface="Calibri"/>
                <a:cs typeface="B Titr" panose="00000700000000000000" pitchFamily="2" charset="-78"/>
              </a:rPr>
              <a:t>1- صورتحساب</a:t>
            </a:r>
            <a:r>
              <a:rPr lang="fa-IR" sz="1400" b="1" dirty="0">
                <a:solidFill>
                  <a:srgbClr val="4BACC6">
                    <a:lumMod val="75000"/>
                  </a:srgbClr>
                </a:solidFill>
                <a:latin typeface="Calibri"/>
                <a:cs typeface="B Titr" panose="00000700000000000000" pitchFamily="2" charset="-78"/>
              </a:rPr>
              <a:t> نوع اول: </a:t>
            </a:r>
            <a:r>
              <a:rPr lang="fa-IR" dirty="0">
                <a:solidFill>
                  <a:prstClr val="black"/>
                </a:solidFill>
                <a:latin typeface="Calibri"/>
                <a:cs typeface="B Nazanin" panose="00000400000000000000" pitchFamily="2" charset="-78"/>
              </a:rPr>
              <a:t>صورتحسابی است دارای </a:t>
            </a:r>
            <a:r>
              <a:rPr lang="fa-IR" u="sng" dirty="0">
                <a:solidFill>
                  <a:srgbClr val="C00000"/>
                </a:solidFill>
                <a:latin typeface="Calibri"/>
                <a:cs typeface="B Nazanin" panose="00000400000000000000" pitchFamily="2" charset="-78"/>
              </a:rPr>
              <a:t>شماره منحصر بفرد مالیاتی</a:t>
            </a:r>
            <a:r>
              <a:rPr lang="fa-IR" sz="1400" dirty="0">
                <a:solidFill>
                  <a:prstClr val="black"/>
                </a:solidFill>
                <a:latin typeface="Calibri"/>
                <a:cs typeface="B Nazanin" panose="00000400000000000000" pitchFamily="2" charset="-78"/>
              </a:rPr>
              <a:t> </a:t>
            </a:r>
            <a:r>
              <a:rPr lang="fa-IR" dirty="0">
                <a:solidFill>
                  <a:prstClr val="black"/>
                </a:solidFill>
                <a:latin typeface="Calibri"/>
                <a:cs typeface="B Nazanin" panose="00000400000000000000" pitchFamily="2" charset="-78"/>
              </a:rPr>
              <a:t>با </a:t>
            </a:r>
            <a:r>
              <a:rPr lang="fa-IR" u="sng" dirty="0">
                <a:solidFill>
                  <a:srgbClr val="C00000"/>
                </a:solidFill>
                <a:latin typeface="Calibri"/>
                <a:cs typeface="B Nazanin" panose="00000400000000000000" pitchFamily="2" charset="-78"/>
              </a:rPr>
              <a:t>اطلاعات هویتی فروشنده و خریدار، کالا/خدمت فروش رفته و روش پرداخت آن.</a:t>
            </a:r>
          </a:p>
          <a:p>
            <a:pPr marL="342900" lvl="1" algn="just" defTabSz="685800" rtl="1" fontAlgn="auto">
              <a:lnSpc>
                <a:spcPct val="150000"/>
              </a:lnSpc>
              <a:spcBef>
                <a:spcPts val="0"/>
              </a:spcBef>
              <a:spcAft>
                <a:spcPts val="0"/>
              </a:spcAft>
            </a:pPr>
            <a:r>
              <a:rPr lang="fa-IR" sz="1400" dirty="0">
                <a:solidFill>
                  <a:srgbClr val="4BACC6">
                    <a:lumMod val="75000"/>
                  </a:srgbClr>
                </a:solidFill>
                <a:latin typeface="Calibri"/>
                <a:cs typeface="B Titr" panose="00000700000000000000" pitchFamily="2" charset="-78"/>
              </a:rPr>
              <a:t>2- صورتحساب نوع دوم: </a:t>
            </a:r>
            <a:r>
              <a:rPr lang="fa-IR" dirty="0">
                <a:solidFill>
                  <a:prstClr val="black"/>
                </a:solidFill>
                <a:latin typeface="Calibri"/>
                <a:cs typeface="B Nazanin" panose="00000400000000000000" pitchFamily="2" charset="-78"/>
              </a:rPr>
              <a:t>صورتحسابی است دارای </a:t>
            </a:r>
            <a:r>
              <a:rPr lang="fa-IR" u="sng" dirty="0">
                <a:solidFill>
                  <a:srgbClr val="C00000"/>
                </a:solidFill>
                <a:latin typeface="Calibri"/>
                <a:cs typeface="B Nazanin" panose="00000400000000000000" pitchFamily="2" charset="-78"/>
              </a:rPr>
              <a:t>شماره منحصر بفرد مالیاتی</a:t>
            </a:r>
            <a:r>
              <a:rPr lang="fa-IR" dirty="0">
                <a:solidFill>
                  <a:prstClr val="black"/>
                </a:solidFill>
                <a:latin typeface="Calibri"/>
                <a:cs typeface="B Nazanin" panose="00000400000000000000" pitchFamily="2" charset="-78"/>
              </a:rPr>
              <a:t> با </a:t>
            </a:r>
            <a:r>
              <a:rPr lang="fa-IR" u="sng" dirty="0">
                <a:solidFill>
                  <a:srgbClr val="C00000"/>
                </a:solidFill>
                <a:latin typeface="Calibri"/>
                <a:cs typeface="B Nazanin" panose="00000400000000000000" pitchFamily="2" charset="-78"/>
              </a:rPr>
              <a:t>اطلاعات هویتی فروشنده، کالا/خدمت فروش رفته و روش پرداخت آن</a:t>
            </a:r>
            <a:r>
              <a:rPr lang="fa-IR" dirty="0">
                <a:solidFill>
                  <a:prstClr val="black"/>
                </a:solidFill>
                <a:latin typeface="Calibri"/>
                <a:cs typeface="B Nazanin" panose="00000400000000000000" pitchFamily="2" charset="-78"/>
              </a:rPr>
              <a:t>(اطلاعات هویتی خریدار اختیاری است)</a:t>
            </a:r>
          </a:p>
          <a:p>
            <a:pPr marL="342900" lvl="1" algn="just" defTabSz="685800" rtl="1" fontAlgn="auto">
              <a:lnSpc>
                <a:spcPct val="150000"/>
              </a:lnSpc>
              <a:spcBef>
                <a:spcPts val="0"/>
              </a:spcBef>
              <a:spcAft>
                <a:spcPts val="0"/>
              </a:spcAft>
            </a:pPr>
            <a:r>
              <a:rPr lang="fa-IR" sz="1400" dirty="0">
                <a:solidFill>
                  <a:srgbClr val="4BACC6">
                    <a:lumMod val="75000"/>
                  </a:srgbClr>
                </a:solidFill>
                <a:latin typeface="Calibri"/>
                <a:cs typeface="B Titr" panose="00000700000000000000" pitchFamily="2" charset="-78"/>
              </a:rPr>
              <a:t>3- صورتحساب نوع سوم: </a:t>
            </a:r>
            <a:r>
              <a:rPr lang="fa-IR" dirty="0">
                <a:solidFill>
                  <a:prstClr val="black"/>
                </a:solidFill>
                <a:latin typeface="Calibri"/>
                <a:cs typeface="B Nazanin" panose="00000400000000000000" pitchFamily="2" charset="-78"/>
              </a:rPr>
              <a:t>رسید پرداخت وجه صادره از دستگاه </a:t>
            </a:r>
            <a:r>
              <a:rPr lang="fa-IR" sz="1200" dirty="0">
                <a:solidFill>
                  <a:prstClr val="black"/>
                </a:solidFill>
                <a:latin typeface="Calibri"/>
                <a:cs typeface="B Nazanin" panose="00000400000000000000" pitchFamily="2" charset="-78"/>
              </a:rPr>
              <a:t>کارت</a:t>
            </a:r>
            <a:r>
              <a:rPr lang="fa-IR" dirty="0">
                <a:solidFill>
                  <a:prstClr val="black"/>
                </a:solidFill>
                <a:latin typeface="Calibri"/>
                <a:cs typeface="B Nazanin" panose="00000400000000000000" pitchFamily="2" charset="-78"/>
              </a:rPr>
              <a:t> خوان بانکی یا درگاه الکترونیکی پرداخت دارای </a:t>
            </a:r>
            <a:r>
              <a:rPr lang="fa-IR" u="sng" dirty="0">
                <a:solidFill>
                  <a:srgbClr val="C00000"/>
                </a:solidFill>
                <a:latin typeface="Calibri"/>
                <a:cs typeface="B Nazanin" panose="00000400000000000000" pitchFamily="2" charset="-78"/>
              </a:rPr>
              <a:t>شماره منحصر بفرد مالیاتی </a:t>
            </a:r>
            <a:r>
              <a:rPr lang="fa-IR" dirty="0">
                <a:solidFill>
                  <a:prstClr val="black"/>
                </a:solidFill>
                <a:latin typeface="Calibri"/>
                <a:cs typeface="B Nazanin" panose="00000400000000000000" pitchFamily="2" charset="-78"/>
              </a:rPr>
              <a:t>که حسب مقررات اعلامی سازمان امور مالیاتی کشور، به عنوان پایان فروشگاهی پذیرفته شده باشد.</a:t>
            </a:r>
          </a:p>
          <a:p>
            <a:pPr algn="just" defTabSz="685800" rtl="1" fontAlgn="auto">
              <a:lnSpc>
                <a:spcPct val="150000"/>
              </a:lnSpc>
              <a:spcBef>
                <a:spcPts val="0"/>
              </a:spcBef>
              <a:spcAft>
                <a:spcPts val="0"/>
              </a:spcAft>
            </a:pPr>
            <a:r>
              <a:rPr lang="fa-IR" b="1" dirty="0">
                <a:solidFill>
                  <a:prstClr val="black"/>
                </a:solidFill>
                <a:latin typeface="Calibri"/>
                <a:cs typeface="B Titr" panose="00000700000000000000" pitchFamily="2" charset="-78"/>
              </a:rPr>
              <a:t>ب- صورتحساب کاغذی دارای شماره مالیاتی(شمس): </a:t>
            </a:r>
          </a:p>
          <a:p>
            <a:pPr marL="342900" lvl="1" algn="just" defTabSz="685800" rtl="1" fontAlgn="auto">
              <a:lnSpc>
                <a:spcPct val="150000"/>
              </a:lnSpc>
              <a:spcBef>
                <a:spcPts val="0"/>
              </a:spcBef>
              <a:spcAft>
                <a:spcPts val="0"/>
              </a:spcAft>
            </a:pPr>
            <a:r>
              <a:rPr lang="fa-IR" dirty="0">
                <a:solidFill>
                  <a:prstClr val="black"/>
                </a:solidFill>
                <a:latin typeface="Calibri"/>
                <a:cs typeface="B Nazanin" panose="00000400000000000000" pitchFamily="2" charset="-78"/>
              </a:rPr>
              <a:t>صورتحسابی است دارای </a:t>
            </a:r>
            <a:r>
              <a:rPr lang="fa-IR" u="sng" dirty="0">
                <a:solidFill>
                  <a:srgbClr val="C00000"/>
                </a:solidFill>
                <a:latin typeface="Calibri"/>
                <a:cs typeface="B Nazanin" panose="00000400000000000000" pitchFamily="2" charset="-78"/>
              </a:rPr>
              <a:t>شماره منحصر بفرد مالیاتی </a:t>
            </a:r>
            <a:r>
              <a:rPr lang="fa-IR" dirty="0">
                <a:solidFill>
                  <a:prstClr val="black"/>
                </a:solidFill>
                <a:latin typeface="Calibri"/>
                <a:cs typeface="B Nazanin" panose="00000400000000000000" pitchFamily="2" charset="-78"/>
              </a:rPr>
              <a:t>که مودیان در زمان بروز حادثه یا نقص فنی که امکان صدور صورتحساب الکترونیکی وجود ندارد، از آن برای فروش کالا یا ارایه خدمت استفاده میکنند.</a:t>
            </a:r>
          </a:p>
        </p:txBody>
      </p:sp>
      <p:sp>
        <p:nvSpPr>
          <p:cNvPr id="2" name="Slide Number Placeholder 1"/>
          <p:cNvSpPr>
            <a:spLocks noGrp="1"/>
          </p:cNvSpPr>
          <p:nvPr>
            <p:ph type="sldNum" sz="quarter" idx="11"/>
          </p:nvPr>
        </p:nvSpPr>
        <p:spPr/>
        <p:txBody>
          <a:bodyPr/>
          <a:lstStyle/>
          <a:p>
            <a:fld id="{60CD5F87-C01F-4282-BF24-CEB4F2A71AE3}" type="slidenum">
              <a:rPr lang="ar-SA" smtClean="0">
                <a:solidFill>
                  <a:srgbClr val="50A834"/>
                </a:solidFill>
              </a:rPr>
              <a:pPr/>
              <a:t>107</a:t>
            </a:fld>
            <a:endParaRPr lang="en-US">
              <a:solidFill>
                <a:srgbClr val="50A834"/>
              </a:solidFill>
            </a:endParaRPr>
          </a:p>
        </p:txBody>
      </p:sp>
    </p:spTree>
    <p:extLst>
      <p:ext uri="{BB962C8B-B14F-4D97-AF65-F5344CB8AC3E}">
        <p14:creationId xmlns:p14="http://schemas.microsoft.com/office/powerpoint/2010/main" val="38669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368297" y="1026550"/>
            <a:ext cx="631407" cy="638506"/>
          </a:xfrm>
          <a:prstGeom prst="rect">
            <a:avLst/>
          </a:prstGeom>
          <a:noFill/>
          <a:ln>
            <a:noFill/>
          </a:ln>
        </p:spPr>
      </p:pic>
      <p:sp>
        <p:nvSpPr>
          <p:cNvPr id="12" name="TextBox 11"/>
          <p:cNvSpPr txBox="1"/>
          <p:nvPr/>
        </p:nvSpPr>
        <p:spPr>
          <a:xfrm>
            <a:off x="762000" y="564885"/>
            <a:ext cx="6920245" cy="923330"/>
          </a:xfrm>
          <a:prstGeom prst="rect">
            <a:avLst/>
          </a:prstGeom>
          <a:solidFill>
            <a:schemeClr val="accent4">
              <a:lumMod val="20000"/>
              <a:lumOff val="80000"/>
            </a:schemeClr>
          </a:solidFill>
        </p:spPr>
        <p:txBody>
          <a:bodyPr wrap="square" rtlCol="0">
            <a:spAutoFit/>
          </a:bodyPr>
          <a:lstStyle/>
          <a:p>
            <a:pPr marL="0" lvl="1" algn="ctr" rtl="1" fontAlgn="auto">
              <a:spcBef>
                <a:spcPts val="0"/>
              </a:spcBef>
              <a:spcAft>
                <a:spcPts val="0"/>
              </a:spcAft>
            </a:pPr>
            <a:endParaRPr lang="fa-IR" b="1" dirty="0" smtClean="0">
              <a:solidFill>
                <a:prstClr val="black"/>
              </a:solidFill>
              <a:latin typeface="Trebuchet MS" panose="020B0603020202020204"/>
              <a:cs typeface="B Titr" panose="00000700000000000000" pitchFamily="2" charset="-78"/>
            </a:endParaRPr>
          </a:p>
          <a:p>
            <a:pPr marL="0" lvl="1" algn="ctr" rtl="1" fontAlgn="auto">
              <a:spcBef>
                <a:spcPts val="0"/>
              </a:spcBef>
              <a:spcAft>
                <a:spcPts val="0"/>
              </a:spcAft>
            </a:pPr>
            <a:r>
              <a:rPr lang="fa-IR" b="1" dirty="0" smtClean="0">
                <a:solidFill>
                  <a:srgbClr val="90C226">
                    <a:lumMod val="50000"/>
                  </a:srgbClr>
                </a:solidFill>
                <a:latin typeface="Trebuchet MS" panose="020B0603020202020204"/>
                <a:cs typeface="B Titr" panose="00000700000000000000" pitchFamily="2" charset="-78"/>
              </a:rPr>
              <a:t>الگوهای</a:t>
            </a:r>
            <a:r>
              <a:rPr lang="ar-SA" b="1" dirty="0" smtClean="0">
                <a:solidFill>
                  <a:srgbClr val="90C226">
                    <a:lumMod val="50000"/>
                  </a:srgbClr>
                </a:solidFill>
                <a:latin typeface="Trebuchet MS" panose="020B0603020202020204"/>
                <a:cs typeface="B Titr" panose="00000700000000000000" pitchFamily="2" charset="-78"/>
              </a:rPr>
              <a:t> </a:t>
            </a:r>
            <a:r>
              <a:rPr lang="ar-SA" b="1" dirty="0">
                <a:solidFill>
                  <a:srgbClr val="90C226">
                    <a:lumMod val="50000"/>
                  </a:srgbClr>
                </a:solidFill>
                <a:latin typeface="Trebuchet MS" panose="020B0603020202020204"/>
                <a:cs typeface="B Titr" panose="00000700000000000000" pitchFamily="2" charset="-78"/>
              </a:rPr>
              <a:t>صورتحساب </a:t>
            </a:r>
            <a:r>
              <a:rPr lang="ar-SA" b="1" dirty="0" smtClean="0">
                <a:solidFill>
                  <a:srgbClr val="90C226">
                    <a:lumMod val="50000"/>
                  </a:srgbClr>
                </a:solidFill>
                <a:latin typeface="Trebuchet MS" panose="020B0603020202020204"/>
                <a:cs typeface="B Titr" panose="00000700000000000000" pitchFamily="2" charset="-78"/>
              </a:rPr>
              <a:t>الکترونیکی</a:t>
            </a:r>
            <a:endParaRPr lang="fa-IR" b="1" dirty="0" smtClean="0">
              <a:solidFill>
                <a:srgbClr val="90C226">
                  <a:lumMod val="50000"/>
                </a:srgbClr>
              </a:solidFill>
              <a:latin typeface="Trebuchet MS" panose="020B0603020202020204"/>
              <a:cs typeface="B Titr" panose="00000700000000000000" pitchFamily="2" charset="-78"/>
            </a:endParaRPr>
          </a:p>
          <a:p>
            <a:pPr marL="0" lvl="1" algn="ctr" rtl="1" fontAlgn="auto">
              <a:spcBef>
                <a:spcPts val="0"/>
              </a:spcBef>
              <a:spcAft>
                <a:spcPts val="0"/>
              </a:spcAft>
            </a:pPr>
            <a:endParaRPr lang="fa-IR" b="1" dirty="0">
              <a:solidFill>
                <a:prstClr val="black"/>
              </a:solidFill>
              <a:latin typeface="Trebuchet MS" panose="020B0603020202020204"/>
              <a:cs typeface="B Titr" panose="000007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1930635456"/>
              </p:ext>
            </p:extLst>
          </p:nvPr>
        </p:nvGraphicFramePr>
        <p:xfrm>
          <a:off x="628650" y="1905000"/>
          <a:ext cx="8166024" cy="4038600"/>
        </p:xfrm>
        <a:graphic>
          <a:graphicData uri="http://schemas.openxmlformats.org/drawingml/2006/table">
            <a:tbl>
              <a:tblPr>
                <a:tableStyleId>{5C22544A-7EE6-4342-B048-85BDC9FD1C3A}</a:tableStyleId>
              </a:tblPr>
              <a:tblGrid>
                <a:gridCol w="8166024">
                  <a:extLst>
                    <a:ext uri="{9D8B030D-6E8A-4147-A177-3AD203B41FA5}">
                      <a16:colId xmlns:a16="http://schemas.microsoft.com/office/drawing/2014/main" xmlns="" val="3391449366"/>
                    </a:ext>
                  </a:extLst>
                </a:gridCol>
              </a:tblGrid>
              <a:tr h="4038600">
                <a:tc>
                  <a:txBody>
                    <a:bodyPr/>
                    <a:lstStyle/>
                    <a:p>
                      <a:pPr marL="0" marR="0" lvl="0" indent="0" algn="r" defTabSz="914400" rtl="1" eaLnBrk="1" fontAlgn="auto" latinLnBrk="0" hangingPunct="1">
                        <a:lnSpc>
                          <a:spcPct val="150000"/>
                        </a:lnSpc>
                        <a:spcBef>
                          <a:spcPts val="600"/>
                        </a:spcBef>
                        <a:spcAft>
                          <a:spcPts val="600"/>
                        </a:spcAft>
                        <a:buClrTx/>
                        <a:buSzTx/>
                        <a:buFont typeface="Wingdings" panose="05000000000000000000" pitchFamily="2" charset="2"/>
                        <a:buNone/>
                        <a:tabLst/>
                        <a:defRPr/>
                      </a:pPr>
                      <a:endParaRPr lang="fa-IR" sz="1600" b="1" kern="1200" dirty="0" smtClean="0">
                        <a:solidFill>
                          <a:schemeClr val="tx1"/>
                        </a:solidFill>
                        <a:latin typeface="+mn-lt"/>
                        <a:ea typeface="+mn-ea"/>
                        <a:cs typeface="B Zar" panose="00000400000000000000" pitchFamily="2" charset="-78"/>
                      </a:endParaRPr>
                    </a:p>
                    <a:p>
                      <a:pPr marL="800100" marR="0" lvl="1" indent="-342900" algn="just" defTabSz="914400" rtl="1" eaLnBrk="1" fontAlgn="auto" latinLnBrk="0" hangingPunct="1">
                        <a:lnSpc>
                          <a:spcPct val="150000"/>
                        </a:lnSpc>
                        <a:spcBef>
                          <a:spcPts val="600"/>
                        </a:spcBef>
                        <a:spcAft>
                          <a:spcPts val="600"/>
                        </a:spcAft>
                        <a:buClrTx/>
                        <a:buSzTx/>
                        <a:buFont typeface="Wingdings" panose="05000000000000000000" pitchFamily="2" charset="2"/>
                        <a:buChar char="v"/>
                        <a:tabLst/>
                        <a:defRPr/>
                      </a:pPr>
                      <a:r>
                        <a:rPr lang="fa-IR" sz="2000" b="1" kern="1200" dirty="0" smtClean="0">
                          <a:solidFill>
                            <a:schemeClr val="accent6">
                              <a:lumMod val="50000"/>
                            </a:schemeClr>
                          </a:solidFill>
                          <a:latin typeface="+mn-lt"/>
                          <a:ea typeface="+mn-ea"/>
                          <a:cs typeface="B Zar" panose="00000400000000000000" pitchFamily="2" charset="-78"/>
                        </a:rPr>
                        <a:t>بر اساس معاملات و فعالیت­های مختلف و متناسب با نوع کسب و کار مودیان، الگوهایی برای صورتحساب­­های الکترونیکی متصور می­باشد. </a:t>
                      </a:r>
                    </a:p>
                    <a:p>
                      <a:pPr marL="800100" marR="0" lvl="1" indent="-342900" algn="just" defTabSz="914400" rtl="1" eaLnBrk="1" fontAlgn="auto" latinLnBrk="0" hangingPunct="1">
                        <a:lnSpc>
                          <a:spcPct val="150000"/>
                        </a:lnSpc>
                        <a:spcBef>
                          <a:spcPts val="600"/>
                        </a:spcBef>
                        <a:spcAft>
                          <a:spcPts val="600"/>
                        </a:spcAft>
                        <a:buClrTx/>
                        <a:buSzTx/>
                        <a:buFont typeface="Wingdings" panose="05000000000000000000" pitchFamily="2" charset="2"/>
                        <a:buChar char="v"/>
                        <a:tabLst/>
                        <a:defRPr/>
                      </a:pPr>
                      <a:r>
                        <a:rPr lang="fa-IR" sz="2000" b="1" kern="1200" dirty="0" smtClean="0">
                          <a:solidFill>
                            <a:schemeClr val="accent6">
                              <a:lumMod val="50000"/>
                            </a:schemeClr>
                          </a:solidFill>
                          <a:latin typeface="+mn-lt"/>
                          <a:ea typeface="+mn-ea"/>
                          <a:cs typeface="B Zar" panose="00000400000000000000" pitchFamily="2" charset="-78"/>
                        </a:rPr>
                        <a:t>هر الگوی صورتحساب­­ الکترونیکی دارای برخی اقلام اختصاصی و برخی اقلام مشترک با سایر الگوها می­باشد.</a:t>
                      </a:r>
                    </a:p>
                    <a:p>
                      <a:pPr rtl="1">
                        <a:lnSpc>
                          <a:spcPct val="150000"/>
                        </a:lnSpc>
                      </a:pPr>
                      <a:r>
                        <a:rPr lang="fa-IR" sz="1600" kern="1200" dirty="0" smtClean="0">
                          <a:solidFill>
                            <a:schemeClr val="dk1"/>
                          </a:solidFill>
                          <a:effectLst/>
                          <a:latin typeface="+mn-lt"/>
                          <a:ea typeface="+mn-ea"/>
                          <a:cs typeface="+mn-cs"/>
                        </a:rPr>
                        <a:t> </a:t>
                      </a:r>
                      <a:endParaRPr lang="fa-IR" sz="1600" kern="1200" noProof="0" dirty="0" smtClean="0">
                        <a:solidFill>
                          <a:schemeClr val="tx1"/>
                        </a:solidFill>
                        <a:latin typeface="+mn-lt"/>
                        <a:ea typeface="+mn-ea"/>
                        <a:cs typeface="B Zar" panose="00000400000000000000" pitchFamily="2" charset="-78"/>
                      </a:endParaRPr>
                    </a:p>
                    <a:p>
                      <a:pPr marL="342900" marR="0" lvl="0" indent="-342900" algn="r" defTabSz="914400" rtl="1"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B Zar" panose="00000400000000000000" pitchFamily="2" charset="-78"/>
                      </a:endParaRPr>
                    </a:p>
                    <a:p>
                      <a:pPr marL="0" marR="0" lvl="0" indent="0" algn="r" defTabSz="914400" rtl="1"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fa-IR"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B Zar" panose="00000400000000000000" pitchFamily="2" charset="-78"/>
                      </a:endParaRPr>
                    </a:p>
                  </a:txBody>
                  <a:tcPr marL="85725" marR="85725" marT="0" marB="0">
                    <a:solidFill>
                      <a:schemeClr val="bg1"/>
                    </a:solidFill>
                  </a:tcPr>
                </a:tc>
                <a:extLst>
                  <a:ext uri="{0D108BD9-81ED-4DB2-BD59-A6C34878D82A}">
                    <a16:rowId xmlns:a16="http://schemas.microsoft.com/office/drawing/2014/main" xmlns="" val="587397145"/>
                  </a:ext>
                </a:extLst>
              </a:tr>
            </a:tbl>
          </a:graphicData>
        </a:graphic>
      </p:graphicFrame>
      <p:sp>
        <p:nvSpPr>
          <p:cNvPr id="3" name="Slide Number Placeholder 2"/>
          <p:cNvSpPr>
            <a:spLocks noGrp="1"/>
          </p:cNvSpPr>
          <p:nvPr>
            <p:ph type="sldNum" sz="quarter" idx="12"/>
          </p:nvPr>
        </p:nvSpPr>
        <p:spPr/>
        <p:txBody>
          <a:bodyPr/>
          <a:lstStyle/>
          <a:p>
            <a:fld id="{245C938A-A144-49A8-BA9F-9E1A2111F484}" type="slidenum">
              <a:rPr lang="en-US" smtClean="0">
                <a:solidFill>
                  <a:srgbClr val="90C226"/>
                </a:solidFill>
              </a:rPr>
              <a:pPr/>
              <a:t>108</a:t>
            </a:fld>
            <a:endParaRPr lang="en-US" dirty="0">
              <a:solidFill>
                <a:srgbClr val="90C226"/>
              </a:solidFill>
            </a:endParaRPr>
          </a:p>
        </p:txBody>
      </p:sp>
    </p:spTree>
    <p:extLst>
      <p:ext uri="{BB962C8B-B14F-4D97-AF65-F5344CB8AC3E}">
        <p14:creationId xmlns:p14="http://schemas.microsoft.com/office/powerpoint/2010/main" val="26082184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368297" y="1026550"/>
            <a:ext cx="631407" cy="638506"/>
          </a:xfrm>
          <a:prstGeom prst="rect">
            <a:avLst/>
          </a:prstGeom>
          <a:noFill/>
          <a:ln>
            <a:noFill/>
          </a:ln>
        </p:spPr>
      </p:pic>
      <p:sp>
        <p:nvSpPr>
          <p:cNvPr id="13" name="Slide Number Placeholder 12"/>
          <p:cNvSpPr>
            <a:spLocks noGrp="1"/>
          </p:cNvSpPr>
          <p:nvPr>
            <p:ph type="sldNum" sz="quarter" idx="12"/>
          </p:nvPr>
        </p:nvSpPr>
        <p:spPr/>
        <p:txBody>
          <a:bodyPr/>
          <a:lstStyle/>
          <a:p>
            <a:pPr>
              <a:defRPr/>
            </a:pPr>
            <a:fld id="{245C938A-A144-49A8-BA9F-9E1A2111F484}" type="slidenum">
              <a:rPr lang="en-US" sz="900">
                <a:solidFill>
                  <a:srgbClr val="70AD47">
                    <a:lumMod val="75000"/>
                  </a:srgbClr>
                </a:solidFill>
                <a:latin typeface="Calibri" panose="020F0502020204030204"/>
                <a:cs typeface="B Zar" panose="00000400000000000000" pitchFamily="2" charset="-78"/>
              </a:rPr>
              <a:pPr>
                <a:defRPr/>
              </a:pPr>
              <a:t>109</a:t>
            </a:fld>
            <a:endParaRPr lang="en-US" sz="900" dirty="0">
              <a:solidFill>
                <a:srgbClr val="70AD47">
                  <a:lumMod val="75000"/>
                </a:srgbClr>
              </a:solidFill>
              <a:latin typeface="Calibri" panose="020F0502020204030204"/>
              <a:cs typeface="B Zar" panose="00000400000000000000" pitchFamily="2" charset="-78"/>
            </a:endParaRPr>
          </a:p>
        </p:txBody>
      </p:sp>
      <p:sp>
        <p:nvSpPr>
          <p:cNvPr id="12" name="TextBox 11"/>
          <p:cNvSpPr txBox="1"/>
          <p:nvPr/>
        </p:nvSpPr>
        <p:spPr>
          <a:xfrm>
            <a:off x="621826" y="287886"/>
            <a:ext cx="7140054" cy="1477328"/>
          </a:xfrm>
          <a:prstGeom prst="rect">
            <a:avLst/>
          </a:prstGeom>
          <a:solidFill>
            <a:schemeClr val="accent4">
              <a:lumMod val="20000"/>
              <a:lumOff val="80000"/>
            </a:schemeClr>
          </a:solidFill>
        </p:spPr>
        <p:txBody>
          <a:bodyPr wrap="square" rtlCol="0">
            <a:spAutoFit/>
          </a:bodyPr>
          <a:lstStyle/>
          <a:p>
            <a:pPr marL="0" lvl="1" algn="ctr" rtl="1" fontAlgn="auto">
              <a:spcBef>
                <a:spcPts val="0"/>
              </a:spcBef>
              <a:spcAft>
                <a:spcPts val="0"/>
              </a:spcAft>
            </a:pPr>
            <a:r>
              <a:rPr lang="ar-SA" b="1" dirty="0" smtClean="0">
                <a:solidFill>
                  <a:srgbClr val="90C226">
                    <a:lumMod val="50000"/>
                  </a:srgbClr>
                </a:solidFill>
                <a:latin typeface="Trebuchet MS" panose="020B0603020202020204"/>
                <a:cs typeface="B Titr" panose="00000700000000000000" pitchFamily="2" charset="-78"/>
              </a:rPr>
              <a:t>الگوهای صورتحساب</a:t>
            </a:r>
            <a:r>
              <a:rPr lang="fa-IR" b="1" dirty="0" smtClean="0">
                <a:solidFill>
                  <a:srgbClr val="90C226">
                    <a:lumMod val="50000"/>
                  </a:srgbClr>
                </a:solidFill>
                <a:latin typeface="Trebuchet MS" panose="020B0603020202020204"/>
                <a:cs typeface="B Titr" panose="00000700000000000000" pitchFamily="2" charset="-78"/>
              </a:rPr>
              <a:t> های</a:t>
            </a:r>
            <a:r>
              <a:rPr lang="ar-SA" b="1" dirty="0" smtClean="0">
                <a:solidFill>
                  <a:srgbClr val="90C226">
                    <a:lumMod val="50000"/>
                  </a:srgbClr>
                </a:solidFill>
                <a:latin typeface="Trebuchet MS" panose="020B0603020202020204"/>
                <a:cs typeface="B Titr" panose="00000700000000000000" pitchFamily="2" charset="-78"/>
              </a:rPr>
              <a:t> الکترونیک</a:t>
            </a:r>
            <a:r>
              <a:rPr lang="fa-IR" b="1" dirty="0" smtClean="0">
                <a:solidFill>
                  <a:srgbClr val="90C226">
                    <a:lumMod val="50000"/>
                  </a:srgbClr>
                </a:solidFill>
                <a:latin typeface="Trebuchet MS" panose="020B0603020202020204"/>
                <a:cs typeface="B Titr" panose="00000700000000000000" pitchFamily="2" charset="-78"/>
              </a:rPr>
              <a:t>ی نوع اول</a:t>
            </a:r>
          </a:p>
          <a:p>
            <a:pPr lvl="1" algn="ctr" rtl="1" fontAlgn="auto">
              <a:spcBef>
                <a:spcPts val="0"/>
              </a:spcBef>
              <a:spcAft>
                <a:spcPts val="0"/>
              </a:spcAft>
            </a:pPr>
            <a:endParaRPr lang="fa-IR" b="1" dirty="0" smtClean="0">
              <a:solidFill>
                <a:srgbClr val="90C226">
                  <a:lumMod val="50000"/>
                </a:srgbClr>
              </a:solidFill>
              <a:latin typeface="Trebuchet MS" panose="020B0603020202020204"/>
              <a:cs typeface="B Titr" panose="00000700000000000000" pitchFamily="2" charset="-78"/>
            </a:endParaRPr>
          </a:p>
          <a:p>
            <a:pPr marL="0" lvl="1" algn="ctr" rtl="1" fontAlgn="auto">
              <a:spcBef>
                <a:spcPts val="0"/>
              </a:spcBef>
              <a:spcAft>
                <a:spcPts val="0"/>
              </a:spcAft>
            </a:pPr>
            <a:r>
              <a:rPr lang="ar-SA" b="1" dirty="0" smtClean="0">
                <a:solidFill>
                  <a:srgbClr val="90C226">
                    <a:lumMod val="50000"/>
                  </a:srgbClr>
                </a:solidFill>
                <a:latin typeface="Trebuchet MS" panose="020B0603020202020204"/>
                <a:cs typeface="B Zar" panose="00000400000000000000" pitchFamily="2" charset="-78"/>
              </a:rPr>
              <a:t>مطابق</a:t>
            </a:r>
            <a:r>
              <a:rPr lang="fa-IR" b="1" dirty="0" smtClean="0">
                <a:solidFill>
                  <a:srgbClr val="90C226">
                    <a:lumMod val="50000"/>
                  </a:srgbClr>
                </a:solidFill>
                <a:latin typeface="Trebuchet MS" panose="020B0603020202020204"/>
                <a:cs typeface="B Zar" panose="00000400000000000000" pitchFamily="2" charset="-78"/>
              </a:rPr>
              <a:t> اصلاحیه</a:t>
            </a:r>
            <a:r>
              <a:rPr lang="ar-SA" b="1" dirty="0" smtClean="0">
                <a:solidFill>
                  <a:srgbClr val="90C226">
                    <a:lumMod val="50000"/>
                  </a:srgbClr>
                </a:solidFill>
                <a:latin typeface="Trebuchet MS" panose="020B0603020202020204"/>
                <a:cs typeface="B Zar" panose="00000400000000000000" pitchFamily="2" charset="-78"/>
              </a:rPr>
              <a:t> </a:t>
            </a:r>
            <a:r>
              <a:rPr lang="ar-SA" b="1" dirty="0">
                <a:solidFill>
                  <a:srgbClr val="90C226">
                    <a:lumMod val="50000"/>
                  </a:srgbClr>
                </a:solidFill>
                <a:latin typeface="Trebuchet MS" panose="020B0603020202020204"/>
                <a:cs typeface="B Zar" panose="00000400000000000000" pitchFamily="2" charset="-78"/>
              </a:rPr>
              <a:t>آیین نامه ماده </a:t>
            </a:r>
            <a:r>
              <a:rPr lang="fa-IR" b="1" dirty="0">
                <a:solidFill>
                  <a:srgbClr val="90C226">
                    <a:lumMod val="50000"/>
                  </a:srgbClr>
                </a:solidFill>
                <a:latin typeface="Trebuchet MS" panose="020B0603020202020204"/>
                <a:cs typeface="B Zar" panose="00000400000000000000" pitchFamily="2" charset="-78"/>
              </a:rPr>
              <a:t>95</a:t>
            </a:r>
            <a:r>
              <a:rPr lang="ar-SA" b="1" dirty="0">
                <a:solidFill>
                  <a:srgbClr val="90C226">
                    <a:lumMod val="50000"/>
                  </a:srgbClr>
                </a:solidFill>
                <a:latin typeface="Trebuchet MS" panose="020B0603020202020204"/>
                <a:cs typeface="B Zar" panose="00000400000000000000" pitchFamily="2" charset="-78"/>
              </a:rPr>
              <a:t> </a:t>
            </a:r>
            <a:r>
              <a:rPr lang="ar-SA" b="1" dirty="0" smtClean="0">
                <a:solidFill>
                  <a:srgbClr val="90C226">
                    <a:lumMod val="50000"/>
                  </a:srgbClr>
                </a:solidFill>
                <a:latin typeface="Trebuchet MS" panose="020B0603020202020204"/>
                <a:cs typeface="B Zar" panose="00000400000000000000" pitchFamily="2" charset="-78"/>
              </a:rPr>
              <a:t>ق.م.م</a:t>
            </a:r>
            <a:endParaRPr lang="fa-IR" b="1" dirty="0" smtClean="0">
              <a:solidFill>
                <a:srgbClr val="90C226">
                  <a:lumMod val="50000"/>
                </a:srgbClr>
              </a:solidFill>
              <a:latin typeface="Trebuchet MS" panose="020B0603020202020204"/>
              <a:cs typeface="B Titr" panose="00000700000000000000" pitchFamily="2" charset="-78"/>
            </a:endParaRPr>
          </a:p>
          <a:p>
            <a:pPr lvl="1" algn="ctr" rtl="1" fontAlgn="auto">
              <a:spcBef>
                <a:spcPts val="0"/>
              </a:spcBef>
              <a:spcAft>
                <a:spcPts val="0"/>
              </a:spcAft>
            </a:pPr>
            <a:endParaRPr lang="fa-IR" b="1" dirty="0">
              <a:solidFill>
                <a:prstClr val="black"/>
              </a:solidFill>
              <a:latin typeface="Trebuchet MS" panose="020B0603020202020204"/>
              <a:cs typeface="B Titr" panose="00000700000000000000" pitchFamily="2" charset="-78"/>
            </a:endParaRPr>
          </a:p>
          <a:p>
            <a:pPr lvl="1" algn="ctr" rtl="1" fontAlgn="auto">
              <a:spcBef>
                <a:spcPts val="0"/>
              </a:spcBef>
              <a:spcAft>
                <a:spcPts val="0"/>
              </a:spcAft>
            </a:pPr>
            <a:r>
              <a:rPr lang="ar-SA" b="1" dirty="0" smtClean="0">
                <a:solidFill>
                  <a:prstClr val="black"/>
                </a:solidFill>
                <a:latin typeface="Trebuchet MS" panose="020B0603020202020204"/>
                <a:cs typeface="B Titr" panose="00000700000000000000" pitchFamily="2" charset="-78"/>
              </a:rPr>
              <a:t> </a:t>
            </a:r>
            <a:endParaRPr lang="en-US" b="1" dirty="0">
              <a:solidFill>
                <a:prstClr val="black"/>
              </a:solidFill>
              <a:latin typeface="Trebuchet MS" panose="020B0603020202020204"/>
              <a:cs typeface="B Titr" panose="00000700000000000000" pitchFamily="2" charset="-78"/>
            </a:endParaRPr>
          </a:p>
        </p:txBody>
      </p:sp>
      <p:graphicFrame>
        <p:nvGraphicFramePr>
          <p:cNvPr id="15" name="Table 14"/>
          <p:cNvGraphicFramePr>
            <a:graphicFrameLocks noGrp="1"/>
          </p:cNvGraphicFramePr>
          <p:nvPr>
            <p:extLst/>
          </p:nvPr>
        </p:nvGraphicFramePr>
        <p:xfrm>
          <a:off x="22746" y="1905000"/>
          <a:ext cx="8166024" cy="4136363"/>
        </p:xfrm>
        <a:graphic>
          <a:graphicData uri="http://schemas.openxmlformats.org/drawingml/2006/table">
            <a:tbl>
              <a:tblPr>
                <a:tableStyleId>{5C22544A-7EE6-4342-B048-85BDC9FD1C3A}</a:tableStyleId>
              </a:tblPr>
              <a:tblGrid>
                <a:gridCol w="8166024">
                  <a:extLst>
                    <a:ext uri="{9D8B030D-6E8A-4147-A177-3AD203B41FA5}">
                      <a16:colId xmlns:a16="http://schemas.microsoft.com/office/drawing/2014/main" xmlns="" val="3391449366"/>
                    </a:ext>
                  </a:extLst>
                </a:gridCol>
              </a:tblGrid>
              <a:tr h="4136363">
                <a:tc>
                  <a:txBody>
                    <a:bodyPr/>
                    <a:lstStyle/>
                    <a:p>
                      <a:pPr marL="0" marR="0" lvl="0" indent="0" algn="r" defTabSz="914400" rtl="1"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fa-IR" sz="1800" b="1" kern="1200" dirty="0" smtClean="0">
                        <a:solidFill>
                          <a:schemeClr val="tx1"/>
                        </a:solidFill>
                        <a:latin typeface="+mn-lt"/>
                        <a:ea typeface="+mn-ea"/>
                        <a:cs typeface="B Zar" panose="00000400000000000000" pitchFamily="2" charset="-78"/>
                      </a:endParaRPr>
                    </a:p>
                    <a:p>
                      <a:pPr marL="1200150" lvl="2" indent="-285750" algn="r" rtl="1">
                        <a:spcBef>
                          <a:spcPts val="600"/>
                        </a:spcBef>
                        <a:spcAft>
                          <a:spcPts val="600"/>
                        </a:spcAft>
                        <a:buFont typeface="Wingdings" panose="05000000000000000000" pitchFamily="2" charset="2"/>
                        <a:buChar char="ü"/>
                      </a:pPr>
                      <a:r>
                        <a:rPr lang="ar-SA" sz="1600" b="1" kern="1200" dirty="0" smtClean="0">
                          <a:solidFill>
                            <a:schemeClr val="accent2">
                              <a:lumMod val="50000"/>
                            </a:schemeClr>
                          </a:solidFill>
                          <a:latin typeface="+mn-lt"/>
                          <a:ea typeface="+mn-ea"/>
                          <a:cs typeface="B Titr" panose="00000700000000000000" pitchFamily="2" charset="-78"/>
                        </a:rPr>
                        <a:t>الگوی اول :</a:t>
                      </a:r>
                      <a:r>
                        <a:rPr lang="fa-IR" sz="1600" b="1" kern="1200" dirty="0" smtClean="0">
                          <a:solidFill>
                            <a:schemeClr val="accent2">
                              <a:lumMod val="50000"/>
                            </a:schemeClr>
                          </a:solidFill>
                          <a:latin typeface="+mn-lt"/>
                          <a:ea typeface="+mn-ea"/>
                          <a:cs typeface="B Titr" panose="00000700000000000000" pitchFamily="2" charset="-78"/>
                        </a:rPr>
                        <a:t> </a:t>
                      </a:r>
                      <a:r>
                        <a:rPr lang="ar-SA" sz="1600" b="1" kern="1200" dirty="0" smtClean="0">
                          <a:solidFill>
                            <a:schemeClr val="accent6">
                              <a:lumMod val="50000"/>
                            </a:schemeClr>
                          </a:solidFill>
                          <a:latin typeface="+mn-lt"/>
                          <a:ea typeface="+mn-ea"/>
                          <a:cs typeface="B Titr" panose="00000700000000000000" pitchFamily="2" charset="-78"/>
                        </a:rPr>
                        <a:t>فروش (الگوی عمومی مورد استفاده برای انواع کسب وکار )</a:t>
                      </a:r>
                      <a:endParaRPr lang="en-US" sz="1600" b="1" kern="1200" dirty="0" smtClean="0">
                        <a:solidFill>
                          <a:schemeClr val="accent6">
                            <a:lumMod val="50000"/>
                          </a:schemeClr>
                        </a:solidFill>
                        <a:latin typeface="+mn-lt"/>
                        <a:ea typeface="+mn-ea"/>
                        <a:cs typeface="B Titr" panose="00000700000000000000" pitchFamily="2" charset="-78"/>
                      </a:endParaRPr>
                    </a:p>
                    <a:p>
                      <a:pPr marL="1200150" lvl="2" indent="-285750" algn="r" rtl="1">
                        <a:spcBef>
                          <a:spcPts val="600"/>
                        </a:spcBef>
                        <a:spcAft>
                          <a:spcPts val="600"/>
                        </a:spcAft>
                        <a:buFont typeface="Wingdings" panose="05000000000000000000" pitchFamily="2" charset="2"/>
                        <a:buChar char="ü"/>
                      </a:pPr>
                      <a:r>
                        <a:rPr lang="ar-SA" sz="1600" b="1" kern="1200" dirty="0" smtClean="0">
                          <a:solidFill>
                            <a:schemeClr val="accent2">
                              <a:lumMod val="50000"/>
                            </a:schemeClr>
                          </a:solidFill>
                          <a:latin typeface="+mn-lt"/>
                          <a:ea typeface="+mn-ea"/>
                          <a:cs typeface="B Titr" panose="00000700000000000000" pitchFamily="2" charset="-78"/>
                        </a:rPr>
                        <a:t>الگوی دوم :</a:t>
                      </a:r>
                      <a:r>
                        <a:rPr lang="fa-IR" sz="1600" b="1" kern="1200" dirty="0" smtClean="0">
                          <a:solidFill>
                            <a:schemeClr val="accent2">
                              <a:lumMod val="50000"/>
                            </a:schemeClr>
                          </a:solidFill>
                          <a:latin typeface="+mn-lt"/>
                          <a:ea typeface="+mn-ea"/>
                          <a:cs typeface="B Titr" panose="00000700000000000000" pitchFamily="2" charset="-78"/>
                        </a:rPr>
                        <a:t> </a:t>
                      </a:r>
                      <a:r>
                        <a:rPr lang="fa-IR" sz="1600" b="1" kern="1200" dirty="0" smtClean="0">
                          <a:solidFill>
                            <a:schemeClr val="accent6">
                              <a:lumMod val="50000"/>
                            </a:schemeClr>
                          </a:solidFill>
                          <a:latin typeface="+mn-lt"/>
                          <a:ea typeface="+mn-ea"/>
                          <a:cs typeface="B Titr" panose="00000700000000000000" pitchFamily="2" charset="-78"/>
                        </a:rPr>
                        <a:t>فروش</a:t>
                      </a:r>
                      <a:r>
                        <a:rPr lang="ar-SA" sz="1600" b="1" kern="1200" dirty="0" smtClean="0">
                          <a:solidFill>
                            <a:schemeClr val="accent6">
                              <a:lumMod val="50000"/>
                            </a:schemeClr>
                          </a:solidFill>
                          <a:latin typeface="+mn-lt"/>
                          <a:ea typeface="+mn-ea"/>
                          <a:cs typeface="B Titr" panose="00000700000000000000" pitchFamily="2" charset="-78"/>
                        </a:rPr>
                        <a:t> ارز</a:t>
                      </a:r>
                      <a:r>
                        <a:rPr lang="fa-IR" sz="1600" b="1" kern="1200" dirty="0" smtClean="0">
                          <a:solidFill>
                            <a:schemeClr val="accent6">
                              <a:lumMod val="50000"/>
                            </a:schemeClr>
                          </a:solidFill>
                          <a:latin typeface="+mn-lt"/>
                          <a:ea typeface="+mn-ea"/>
                          <a:cs typeface="B Titr" panose="00000700000000000000" pitchFamily="2" charset="-78"/>
                        </a:rPr>
                        <a:t> (مورد استفاده صرافی ها)</a:t>
                      </a:r>
                      <a:endParaRPr lang="en-US" sz="1600" b="1" kern="1200" dirty="0" smtClean="0">
                        <a:solidFill>
                          <a:schemeClr val="accent6">
                            <a:lumMod val="50000"/>
                          </a:schemeClr>
                        </a:solidFill>
                        <a:latin typeface="+mn-lt"/>
                        <a:ea typeface="+mn-ea"/>
                        <a:cs typeface="B Titr" panose="00000700000000000000" pitchFamily="2" charset="-78"/>
                      </a:endParaRPr>
                    </a:p>
                    <a:p>
                      <a:pPr marL="1200150" lvl="2" indent="-285750" algn="r" rtl="1">
                        <a:spcBef>
                          <a:spcPts val="600"/>
                        </a:spcBef>
                        <a:spcAft>
                          <a:spcPts val="600"/>
                        </a:spcAft>
                        <a:buFont typeface="Wingdings" panose="05000000000000000000" pitchFamily="2" charset="2"/>
                        <a:buChar char="ü"/>
                      </a:pPr>
                      <a:r>
                        <a:rPr lang="ar-SA" sz="1600" b="1" kern="1200" dirty="0" smtClean="0">
                          <a:solidFill>
                            <a:schemeClr val="accent2">
                              <a:lumMod val="50000"/>
                            </a:schemeClr>
                          </a:solidFill>
                          <a:latin typeface="+mn-lt"/>
                          <a:ea typeface="+mn-ea"/>
                          <a:cs typeface="B Titr" panose="00000700000000000000" pitchFamily="2" charset="-78"/>
                        </a:rPr>
                        <a:t>الگوی سوم: </a:t>
                      </a:r>
                      <a:r>
                        <a:rPr lang="ar-SA" sz="1600" b="1" kern="1200" dirty="0" smtClean="0">
                          <a:solidFill>
                            <a:schemeClr val="accent6">
                              <a:lumMod val="50000"/>
                            </a:schemeClr>
                          </a:solidFill>
                          <a:latin typeface="+mn-lt"/>
                          <a:ea typeface="+mn-ea"/>
                          <a:cs typeface="B Titr" panose="00000700000000000000" pitchFamily="2" charset="-78"/>
                        </a:rPr>
                        <a:t>طلا، جواهر، پلاتین</a:t>
                      </a:r>
                      <a:endParaRPr lang="en-US" sz="1600" b="1" kern="1200" dirty="0" smtClean="0">
                        <a:solidFill>
                          <a:schemeClr val="accent6">
                            <a:lumMod val="50000"/>
                          </a:schemeClr>
                        </a:solidFill>
                        <a:latin typeface="+mn-lt"/>
                        <a:ea typeface="+mn-ea"/>
                        <a:cs typeface="B Titr" panose="00000700000000000000" pitchFamily="2" charset="-78"/>
                      </a:endParaRPr>
                    </a:p>
                    <a:p>
                      <a:pPr marL="1200150" lvl="2" indent="-285750" algn="r" rtl="1">
                        <a:spcBef>
                          <a:spcPts val="600"/>
                        </a:spcBef>
                        <a:spcAft>
                          <a:spcPts val="600"/>
                        </a:spcAft>
                        <a:buFont typeface="Wingdings" panose="05000000000000000000" pitchFamily="2" charset="2"/>
                        <a:buChar char="ü"/>
                      </a:pPr>
                      <a:r>
                        <a:rPr lang="ar-SA" sz="1600" b="1" kern="1200" dirty="0" smtClean="0">
                          <a:solidFill>
                            <a:schemeClr val="accent2">
                              <a:lumMod val="50000"/>
                            </a:schemeClr>
                          </a:solidFill>
                          <a:latin typeface="+mn-lt"/>
                          <a:ea typeface="+mn-ea"/>
                          <a:cs typeface="B Titr" panose="00000700000000000000" pitchFamily="2" charset="-78"/>
                        </a:rPr>
                        <a:t>الگوی چهارم : </a:t>
                      </a:r>
                      <a:r>
                        <a:rPr lang="ar-SA" sz="1600" b="1" kern="1200" dirty="0" smtClean="0">
                          <a:solidFill>
                            <a:schemeClr val="accent6">
                              <a:lumMod val="50000"/>
                            </a:schemeClr>
                          </a:solidFill>
                          <a:latin typeface="+mn-lt"/>
                          <a:ea typeface="+mn-ea"/>
                          <a:cs typeface="B Titr" panose="00000700000000000000" pitchFamily="2" charset="-78"/>
                        </a:rPr>
                        <a:t>قرارداد پیمانکاری</a:t>
                      </a:r>
                      <a:endParaRPr lang="en-US" sz="1600" b="1" kern="1200" dirty="0" smtClean="0">
                        <a:solidFill>
                          <a:schemeClr val="accent6">
                            <a:lumMod val="50000"/>
                          </a:schemeClr>
                        </a:solidFill>
                        <a:latin typeface="+mn-lt"/>
                        <a:ea typeface="+mn-ea"/>
                        <a:cs typeface="B Titr" panose="00000700000000000000" pitchFamily="2" charset="-78"/>
                      </a:endParaRPr>
                    </a:p>
                    <a:p>
                      <a:pPr marL="1200150" lvl="2" indent="-285750" algn="r" rtl="1">
                        <a:spcBef>
                          <a:spcPts val="600"/>
                        </a:spcBef>
                        <a:spcAft>
                          <a:spcPts val="600"/>
                        </a:spcAft>
                        <a:buFont typeface="Wingdings" panose="05000000000000000000" pitchFamily="2" charset="2"/>
                        <a:buChar char="ü"/>
                      </a:pPr>
                      <a:r>
                        <a:rPr lang="ar-SA" sz="1600" b="1" kern="1200" dirty="0" smtClean="0">
                          <a:solidFill>
                            <a:schemeClr val="accent2">
                              <a:lumMod val="50000"/>
                            </a:schemeClr>
                          </a:solidFill>
                          <a:latin typeface="+mn-lt"/>
                          <a:ea typeface="+mn-ea"/>
                          <a:cs typeface="B Titr" panose="00000700000000000000" pitchFamily="2" charset="-78"/>
                        </a:rPr>
                        <a:t>الگوی پنجم : </a:t>
                      </a:r>
                      <a:r>
                        <a:rPr lang="ar-SA" sz="1600" b="1" kern="1200" dirty="0" smtClean="0">
                          <a:solidFill>
                            <a:schemeClr val="accent6">
                              <a:lumMod val="50000"/>
                            </a:schemeClr>
                          </a:solidFill>
                          <a:latin typeface="+mn-lt"/>
                          <a:ea typeface="+mn-ea"/>
                          <a:cs typeface="B Titr" panose="00000700000000000000" pitchFamily="2" charset="-78"/>
                        </a:rPr>
                        <a:t>قبوض خدماتی</a:t>
                      </a:r>
                      <a:endParaRPr lang="en-US" sz="1600" b="1" kern="1200" dirty="0" smtClean="0">
                        <a:solidFill>
                          <a:schemeClr val="accent6">
                            <a:lumMod val="50000"/>
                          </a:schemeClr>
                        </a:solidFill>
                        <a:latin typeface="+mn-lt"/>
                        <a:ea typeface="+mn-ea"/>
                        <a:cs typeface="B Titr" panose="00000700000000000000" pitchFamily="2" charset="-78"/>
                      </a:endParaRPr>
                    </a:p>
                    <a:p>
                      <a:pPr marL="1200150" lvl="2" indent="-285750" algn="r" rtl="1">
                        <a:spcBef>
                          <a:spcPts val="600"/>
                        </a:spcBef>
                        <a:spcAft>
                          <a:spcPts val="600"/>
                        </a:spcAft>
                        <a:buFont typeface="Wingdings" panose="05000000000000000000" pitchFamily="2" charset="2"/>
                        <a:buChar char="ü"/>
                      </a:pPr>
                      <a:r>
                        <a:rPr lang="ar-SA" sz="1600" b="1" kern="1200" dirty="0" smtClean="0">
                          <a:solidFill>
                            <a:schemeClr val="accent2">
                              <a:lumMod val="50000"/>
                            </a:schemeClr>
                          </a:solidFill>
                          <a:latin typeface="+mn-lt"/>
                          <a:ea typeface="+mn-ea"/>
                          <a:cs typeface="B Titr" panose="00000700000000000000" pitchFamily="2" charset="-78"/>
                        </a:rPr>
                        <a:t>الگوی ششم:</a:t>
                      </a:r>
                      <a:r>
                        <a:rPr lang="ar-SA" sz="1600" b="1" kern="1200" dirty="0" smtClean="0">
                          <a:solidFill>
                            <a:schemeClr val="tx1"/>
                          </a:solidFill>
                          <a:latin typeface="+mn-lt"/>
                          <a:ea typeface="+mn-ea"/>
                          <a:cs typeface="B Titr" panose="00000700000000000000" pitchFamily="2" charset="-78"/>
                        </a:rPr>
                        <a:t> </a:t>
                      </a:r>
                      <a:r>
                        <a:rPr lang="ar-SA" sz="1600" b="1" kern="1200" dirty="0" smtClean="0">
                          <a:solidFill>
                            <a:schemeClr val="accent6">
                              <a:lumMod val="50000"/>
                            </a:schemeClr>
                          </a:solidFill>
                          <a:latin typeface="+mn-lt"/>
                          <a:ea typeface="+mn-ea"/>
                          <a:cs typeface="B Titr" panose="00000700000000000000" pitchFamily="2" charset="-78"/>
                        </a:rPr>
                        <a:t>بلیط هواپیما</a:t>
                      </a:r>
                      <a:endParaRPr lang="en-US" sz="1600" b="1" kern="1200" dirty="0" smtClean="0">
                        <a:solidFill>
                          <a:schemeClr val="accent6">
                            <a:lumMod val="50000"/>
                          </a:schemeClr>
                        </a:solidFill>
                        <a:latin typeface="+mn-lt"/>
                        <a:ea typeface="+mn-ea"/>
                        <a:cs typeface="B Titr" panose="00000700000000000000" pitchFamily="2" charset="-78"/>
                      </a:endParaRPr>
                    </a:p>
                    <a:p>
                      <a:pPr marL="1200150" lvl="2" indent="-285750" algn="r" rtl="1">
                        <a:spcBef>
                          <a:spcPts val="600"/>
                        </a:spcBef>
                        <a:spcAft>
                          <a:spcPts val="600"/>
                        </a:spcAft>
                        <a:buFont typeface="Wingdings" panose="05000000000000000000" pitchFamily="2" charset="2"/>
                        <a:buChar char="ü"/>
                      </a:pPr>
                      <a:r>
                        <a:rPr lang="ar-SA" sz="1600" b="1" kern="1200" dirty="0" smtClean="0">
                          <a:solidFill>
                            <a:schemeClr val="accent2">
                              <a:lumMod val="50000"/>
                            </a:schemeClr>
                          </a:solidFill>
                          <a:latin typeface="+mn-lt"/>
                          <a:ea typeface="+mn-ea"/>
                          <a:cs typeface="B Titr" panose="00000700000000000000" pitchFamily="2" charset="-78"/>
                        </a:rPr>
                        <a:t>الگوی هفتم : </a:t>
                      </a:r>
                      <a:r>
                        <a:rPr lang="ar-SA" sz="1600" b="1" kern="1200" dirty="0" smtClean="0">
                          <a:solidFill>
                            <a:schemeClr val="accent6">
                              <a:lumMod val="50000"/>
                            </a:schemeClr>
                          </a:solidFill>
                          <a:latin typeface="+mn-lt"/>
                          <a:ea typeface="+mn-ea"/>
                          <a:cs typeface="B Titr" panose="00000700000000000000" pitchFamily="2" charset="-78"/>
                        </a:rPr>
                        <a:t>صادرات</a:t>
                      </a:r>
                      <a:endParaRPr lang="en-US" sz="1600" b="1" kern="1200" dirty="0" smtClean="0">
                        <a:solidFill>
                          <a:schemeClr val="accent6">
                            <a:lumMod val="50000"/>
                          </a:schemeClr>
                        </a:solidFill>
                        <a:latin typeface="+mn-lt"/>
                        <a:ea typeface="+mn-ea"/>
                        <a:cs typeface="B Titr" panose="00000700000000000000" pitchFamily="2" charset="-78"/>
                      </a:endParaRPr>
                    </a:p>
                    <a:p>
                      <a:pPr marL="1200150" lvl="2" indent="-285750" algn="r" rtl="1">
                        <a:spcBef>
                          <a:spcPts val="600"/>
                        </a:spcBef>
                        <a:spcAft>
                          <a:spcPts val="600"/>
                        </a:spcAft>
                        <a:buFont typeface="Wingdings" panose="05000000000000000000" pitchFamily="2" charset="2"/>
                        <a:buChar char="ü"/>
                      </a:pPr>
                      <a:r>
                        <a:rPr lang="ar-SA" sz="1600" b="1" kern="1200" dirty="0" smtClean="0">
                          <a:solidFill>
                            <a:schemeClr val="accent2">
                              <a:lumMod val="50000"/>
                            </a:schemeClr>
                          </a:solidFill>
                          <a:latin typeface="+mn-lt"/>
                          <a:ea typeface="+mn-ea"/>
                          <a:cs typeface="B Titr" panose="00000700000000000000" pitchFamily="2" charset="-78"/>
                        </a:rPr>
                        <a:t>الگوی هشتم : </a:t>
                      </a:r>
                      <a:r>
                        <a:rPr lang="ar-SA" sz="1600" b="1" kern="1200" dirty="0" smtClean="0">
                          <a:solidFill>
                            <a:schemeClr val="accent6">
                              <a:lumMod val="50000"/>
                            </a:schemeClr>
                          </a:solidFill>
                          <a:latin typeface="+mn-lt"/>
                          <a:ea typeface="+mn-ea"/>
                          <a:cs typeface="B Titr" panose="00000700000000000000" pitchFamily="2" charset="-78"/>
                        </a:rPr>
                        <a:t>بارنام</a:t>
                      </a:r>
                      <a:r>
                        <a:rPr lang="fa-IR" sz="1600" b="1" kern="1200" dirty="0" smtClean="0">
                          <a:solidFill>
                            <a:schemeClr val="accent6">
                              <a:lumMod val="50000"/>
                            </a:schemeClr>
                          </a:solidFill>
                          <a:latin typeface="+mn-lt"/>
                          <a:ea typeface="+mn-ea"/>
                          <a:cs typeface="B Titr" panose="00000700000000000000" pitchFamily="2" charset="-78"/>
                        </a:rPr>
                        <a:t>ه</a:t>
                      </a:r>
                      <a:endParaRPr kumimoji="0" lang="fa-IR" sz="1800" b="0" i="0" u="none" strike="noStrike" kern="1200" cap="none" spc="0" normalizeH="0" baseline="0" noProof="0" dirty="0" smtClean="0">
                        <a:ln>
                          <a:noFill/>
                        </a:ln>
                        <a:solidFill>
                          <a:schemeClr val="accent6">
                            <a:lumMod val="50000"/>
                          </a:schemeClr>
                        </a:solidFill>
                        <a:effectLst/>
                        <a:uLnTx/>
                        <a:uFillTx/>
                        <a:latin typeface="Calibri" panose="020F0502020204030204" pitchFamily="34" charset="0"/>
                        <a:ea typeface="Times New Roman" panose="02020603050405020304" pitchFamily="18" charset="0"/>
                        <a:cs typeface="B Zar" panose="00000400000000000000" pitchFamily="2" charset="-78"/>
                      </a:endParaRPr>
                    </a:p>
                  </a:txBody>
                  <a:tcPr marL="85725" marR="85725" marT="0" marB="0">
                    <a:solidFill>
                      <a:schemeClr val="bg1"/>
                    </a:solidFill>
                  </a:tcPr>
                </a:tc>
                <a:extLst>
                  <a:ext uri="{0D108BD9-81ED-4DB2-BD59-A6C34878D82A}">
                    <a16:rowId xmlns:a16="http://schemas.microsoft.com/office/drawing/2014/main" xmlns="" val="587397145"/>
                  </a:ext>
                </a:extLst>
              </a:tr>
            </a:tbl>
          </a:graphicData>
        </a:graphic>
      </p:graphicFrame>
    </p:spTree>
    <p:extLst>
      <p:ext uri="{BB962C8B-B14F-4D97-AF65-F5344CB8AC3E}">
        <p14:creationId xmlns:p14="http://schemas.microsoft.com/office/powerpoint/2010/main" val="3212388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800" dirty="0">
                <a:cs typeface="B Titr" panose="00000700000000000000" pitchFamily="2" charset="-78"/>
              </a:rPr>
              <a:t>کارپوشه فعال و غیر فعال</a:t>
            </a:r>
            <a:endParaRPr lang="en-US" sz="2800" dirty="0"/>
          </a:p>
        </p:txBody>
      </p:sp>
      <p:sp>
        <p:nvSpPr>
          <p:cNvPr id="6" name="Content Placeholder 2"/>
          <p:cNvSpPr>
            <a:spLocks noGrp="1"/>
          </p:cNvSpPr>
          <p:nvPr>
            <p:ph idx="1"/>
          </p:nvPr>
        </p:nvSpPr>
        <p:spPr/>
        <p:txBody>
          <a:bodyPr>
            <a:normAutofit/>
          </a:bodyPr>
          <a:lstStyle/>
          <a:p>
            <a:pPr marL="0" indent="0" algn="just" rtl="1">
              <a:buNone/>
              <a:defRPr/>
            </a:pPr>
            <a:endParaRPr lang="fa-IR" sz="1100" i="1" kern="1200" dirty="0">
              <a:solidFill>
                <a:schemeClr val="tx1"/>
              </a:solidFill>
              <a:effectLst>
                <a:outerShdw blurRad="38100" dist="38100" dir="2700000" algn="tl">
                  <a:srgbClr val="000000">
                    <a:alpha val="43137"/>
                  </a:srgbClr>
                </a:outerShdw>
              </a:effectLst>
              <a:latin typeface="Arial" charset="0"/>
              <a:cs typeface="B Zar" panose="00000400000000000000" pitchFamily="2" charset="-78"/>
            </a:endParaRPr>
          </a:p>
          <a:p>
            <a:pPr marL="0" indent="0" algn="just" rtl="1">
              <a:buNone/>
              <a:defRPr/>
            </a:pPr>
            <a:endParaRPr lang="fa-IR" sz="1100" i="1" kern="1200" dirty="0">
              <a:solidFill>
                <a:schemeClr val="tx1"/>
              </a:solidFill>
              <a:effectLst>
                <a:outerShdw blurRad="38100" dist="38100" dir="2700000" algn="tl">
                  <a:srgbClr val="000000">
                    <a:alpha val="43137"/>
                  </a:srgbClr>
                </a:outerShdw>
              </a:effectLst>
              <a:latin typeface="Arial" charset="0"/>
              <a:cs typeface="B Zar" panose="00000400000000000000" pitchFamily="2" charset="-78"/>
            </a:endParaRPr>
          </a:p>
          <a:p>
            <a:pPr marL="0" indent="0" algn="just" rtl="1">
              <a:buNone/>
              <a:defRPr/>
            </a:pPr>
            <a:endParaRPr lang="fa-IR" sz="2000" i="1" kern="1200" dirty="0">
              <a:solidFill>
                <a:schemeClr val="tx1"/>
              </a:solidFill>
              <a:effectLst>
                <a:outerShdw blurRad="38100" dist="38100" dir="2700000" algn="tl">
                  <a:srgbClr val="000000">
                    <a:alpha val="43137"/>
                  </a:srgbClr>
                </a:outerShdw>
              </a:effectLst>
              <a:latin typeface="Arial" charset="0"/>
              <a:cs typeface="B Zar" panose="00000400000000000000" pitchFamily="2" charset="-78"/>
            </a:endParaRPr>
          </a:p>
          <a:p>
            <a:pPr marL="0" indent="0" algn="just" rtl="1">
              <a:buNone/>
              <a:defRPr/>
            </a:pPr>
            <a:r>
              <a:rPr lang="fa-IR" sz="2000" dirty="0">
                <a:solidFill>
                  <a:schemeClr val="tx1"/>
                </a:solidFill>
                <a:cs typeface="B Zar" panose="00000400000000000000" pitchFamily="2" charset="-78"/>
              </a:rPr>
              <a:t>پس از استقرار سامانه مودیان، </a:t>
            </a:r>
            <a:r>
              <a:rPr lang="fa-IR" sz="2400" dirty="0">
                <a:solidFill>
                  <a:schemeClr val="tx1">
                    <a:lumMod val="60000"/>
                    <a:lumOff val="40000"/>
                  </a:schemeClr>
                </a:solidFill>
                <a:cs typeface="B Zar" panose="00000400000000000000" pitchFamily="2" charset="-78"/>
              </a:rPr>
              <a:t>فعال بودن کارپوشه </a:t>
            </a:r>
            <a:r>
              <a:rPr lang="fa-IR" sz="2000" dirty="0">
                <a:solidFill>
                  <a:schemeClr val="tx1"/>
                </a:solidFill>
                <a:cs typeface="B Zar" panose="00000400000000000000" pitchFamily="2" charset="-78"/>
              </a:rPr>
              <a:t>مودی در سامانه مزبور به این معنی است که او از نظر سازمان، شرایط لازم برای دریافت مالیات و عوارض از خریداران را دارد. </a:t>
            </a:r>
          </a:p>
          <a:p>
            <a:pPr algn="just" rtl="1">
              <a:defRPr/>
            </a:pPr>
            <a:endParaRPr lang="fa-IR" sz="2000" dirty="0">
              <a:solidFill>
                <a:schemeClr val="tx1"/>
              </a:solidFill>
              <a:cs typeface="B Zar" panose="00000400000000000000" pitchFamily="2" charset="-78"/>
            </a:endParaRPr>
          </a:p>
          <a:p>
            <a:pPr marL="0" indent="0" algn="just" rtl="1">
              <a:buNone/>
              <a:defRPr/>
            </a:pPr>
            <a:r>
              <a:rPr lang="fa-IR" sz="2000" dirty="0">
                <a:solidFill>
                  <a:schemeClr val="tx1"/>
                </a:solidFill>
                <a:cs typeface="B Zar" panose="00000400000000000000" pitchFamily="2" charset="-78"/>
              </a:rPr>
              <a:t>در صورتی که مودی شرایط لازم برای دریافت مالیات و عوارض را از دست بدهد، سازمان موظف است بلافاصله </a:t>
            </a:r>
            <a:r>
              <a:rPr lang="fa-IR" sz="2400" dirty="0">
                <a:solidFill>
                  <a:schemeClr val="tx1">
                    <a:lumMod val="60000"/>
                    <a:lumOff val="40000"/>
                  </a:schemeClr>
                </a:solidFill>
                <a:cs typeface="B Zar" panose="00000400000000000000" pitchFamily="2" charset="-78"/>
              </a:rPr>
              <a:t>کارپوشه وی را در سامانه مودیان غیرفعال نماید. </a:t>
            </a:r>
          </a:p>
          <a:p>
            <a:pPr algn="just" rtl="1">
              <a:defRPr/>
            </a:pPr>
            <a:endParaRPr lang="fa-IR" sz="2000" dirty="0">
              <a:solidFill>
                <a:schemeClr val="tx1"/>
              </a:solidFill>
              <a:cs typeface="B Zar" panose="00000400000000000000" pitchFamily="2" charset="-78"/>
            </a:endParaRPr>
          </a:p>
          <a:p>
            <a:pPr marL="0" indent="0" algn="just" rtl="1">
              <a:buNone/>
              <a:defRPr/>
            </a:pPr>
            <a:r>
              <a:rPr lang="fa-IR" sz="2000" dirty="0">
                <a:solidFill>
                  <a:schemeClr val="tx1"/>
                </a:solidFill>
                <a:cs typeface="B Zar" panose="00000400000000000000" pitchFamily="2" charset="-78"/>
              </a:rPr>
              <a:t>بانک مرکزی موظف است ترتیبی اتخاذ کند که به محض غیرفعال شدن کارپوشه مودی در سامانه مودیان، کلیه دستگاههای پایانه فروشگاهی (</a:t>
            </a:r>
            <a:r>
              <a:rPr lang="en-US" sz="2000" dirty="0" err="1">
                <a:solidFill>
                  <a:schemeClr val="tx1"/>
                </a:solidFill>
                <a:cs typeface="B Zar" panose="00000400000000000000" pitchFamily="2" charset="-78"/>
              </a:rPr>
              <a:t>pos</a:t>
            </a:r>
            <a:r>
              <a:rPr lang="fa-IR" sz="2000" dirty="0">
                <a:solidFill>
                  <a:schemeClr val="tx1"/>
                </a:solidFill>
                <a:cs typeface="B Zar" panose="00000400000000000000" pitchFamily="2" charset="-78"/>
              </a:rPr>
              <a:t>) مرتبط با آن،</a:t>
            </a:r>
            <a:r>
              <a:rPr lang="fa-IR" sz="2000" u="sng" dirty="0">
                <a:solidFill>
                  <a:schemeClr val="tx1"/>
                </a:solidFill>
                <a:cs typeface="B Zar" panose="00000400000000000000" pitchFamily="2" charset="-78"/>
              </a:rPr>
              <a:t> غیر فعال </a:t>
            </a:r>
            <a:r>
              <a:rPr lang="fa-IR" sz="2000" dirty="0">
                <a:solidFill>
                  <a:schemeClr val="tx1"/>
                </a:solidFill>
                <a:cs typeface="B Zar" panose="00000400000000000000" pitchFamily="2" charset="-78"/>
              </a:rPr>
              <a:t>شوند.</a:t>
            </a:r>
            <a:endParaRPr lang="en-US" sz="2000" dirty="0">
              <a:solidFill>
                <a:schemeClr val="tx1"/>
              </a:solidFill>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11</a:t>
            </a:fld>
            <a:endParaRPr lang="en-US"/>
          </a:p>
        </p:txBody>
      </p:sp>
      <p:sp>
        <p:nvSpPr>
          <p:cNvPr id="8" name="Rounded Rectangle 7"/>
          <p:cNvSpPr/>
          <p:nvPr/>
        </p:nvSpPr>
        <p:spPr>
          <a:xfrm>
            <a:off x="223684" y="990600"/>
            <a:ext cx="8767916" cy="54864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17679D7-A4DE-6271-4D57-DC6C53FA54CF}"/>
              </a:ext>
            </a:extLst>
          </p:cNvPr>
          <p:cNvSpPr/>
          <p:nvPr/>
        </p:nvSpPr>
        <p:spPr bwMode="auto">
          <a:xfrm>
            <a:off x="226142" y="901700"/>
            <a:ext cx="3784600" cy="554037"/>
          </a:xfrm>
          <a:prstGeom prst="ellipse">
            <a:avLst/>
          </a:prstGeom>
          <a:solidFill>
            <a:srgbClr val="81DEFF"/>
          </a:solidFill>
          <a:ln>
            <a:solidFill>
              <a:srgbClr val="00B0F0"/>
            </a:solidFill>
          </a:ln>
        </p:spPr>
        <p:style>
          <a:lnRef idx="2">
            <a:schemeClr val="dk1"/>
          </a:lnRef>
          <a:fillRef idx="1">
            <a:schemeClr val="lt1"/>
          </a:fillRef>
          <a:effectRef idx="0">
            <a:schemeClr val="dk1"/>
          </a:effectRef>
          <a:fontRef idx="minor">
            <a:schemeClr val="dk1"/>
          </a:fontRef>
        </p:style>
        <p:txBody>
          <a:bodyPr anchor="ctr"/>
          <a:lstStyle/>
          <a:p>
            <a:pPr algn="ctr" defTabSz="457200" rtl="1" eaLnBrk="1" fontAlgn="auto" hangingPunct="1">
              <a:spcBef>
                <a:spcPts val="0"/>
              </a:spcBef>
              <a:spcAft>
                <a:spcPts val="0"/>
              </a:spcAft>
              <a:defRPr/>
            </a:pPr>
            <a:r>
              <a:rPr lang="fa-IR" sz="1600" b="1" kern="0" dirty="0">
                <a:solidFill>
                  <a:prstClr val="black"/>
                </a:solidFill>
                <a:latin typeface="Century Gothic" panose="020B0502020202020204"/>
                <a:cs typeface="B Nazanin" panose="00000400000000000000" pitchFamily="2" charset="-78"/>
              </a:rPr>
              <a:t>ماده24</a:t>
            </a:r>
          </a:p>
          <a:p>
            <a:pPr algn="ctr" defTabSz="457200" rtl="1" eaLnBrk="1" fontAlgn="auto" hangingPunct="1">
              <a:spcBef>
                <a:spcPts val="0"/>
              </a:spcBef>
              <a:spcAft>
                <a:spcPts val="0"/>
              </a:spcAft>
              <a:defRPr/>
            </a:pPr>
            <a:r>
              <a:rPr lang="fa-IR" sz="1600" b="1" kern="0" dirty="0">
                <a:solidFill>
                  <a:prstClr val="black"/>
                </a:solidFill>
                <a:latin typeface="Century Gothic" panose="020B0502020202020204"/>
                <a:cs typeface="B Nazanin" panose="00000400000000000000" pitchFamily="2" charset="-78"/>
              </a:rPr>
              <a:t> قانون دائمی مالیات بر ارزش افزوده</a:t>
            </a:r>
            <a:endParaRPr lang="en-US" sz="1600" b="1" kern="0" dirty="0">
              <a:solidFill>
                <a:prstClr val="black"/>
              </a:solidFill>
              <a:latin typeface="Century Gothic" panose="020B0502020202020204"/>
              <a:cs typeface="B Nazanin" panose="00000400000000000000" pitchFamily="2" charset="-78"/>
            </a:endParaRPr>
          </a:p>
        </p:txBody>
      </p:sp>
    </p:spTree>
    <p:extLst>
      <p:ext uri="{BB962C8B-B14F-4D97-AF65-F5344CB8AC3E}">
        <p14:creationId xmlns:p14="http://schemas.microsoft.com/office/powerpoint/2010/main" val="23570360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110</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 xmlns:a16="http://schemas.microsoft.com/office/drawing/2014/main"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 xmlns:a16="http://schemas.microsoft.com/office/drawing/2014/main" id="{11360D2E-A73A-473D-96CB-2444057AC422}"/>
              </a:ext>
            </a:extLst>
          </p:cNvPr>
          <p:cNvSpPr txBox="1">
            <a:spLocks/>
          </p:cNvSpPr>
          <p:nvPr/>
        </p:nvSpPr>
        <p:spPr bwMode="black">
          <a:xfrm>
            <a:off x="796027" y="0"/>
            <a:ext cx="7391400"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85000" lnSpcReduction="20000"/>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a:r>
              <a:rPr lang="fa-IR" sz="2800" kern="0" dirty="0">
                <a:solidFill>
                  <a:srgbClr val="FFFFFF"/>
                </a:solidFill>
                <a:cs typeface="B Titr" panose="00000700000000000000" pitchFamily="2" charset="-78"/>
              </a:rPr>
              <a:t>قوانین مهم در سامانه مودیان</a:t>
            </a:r>
          </a:p>
          <a:p>
            <a:pPr rtl="1"/>
            <a:endParaRPr lang="fa-IR" sz="1600" kern="0" dirty="0">
              <a:solidFill>
                <a:srgbClr val="FFFFFF"/>
              </a:solidFill>
              <a:cs typeface="B Titr" panose="00000700000000000000" pitchFamily="2" charset="-78"/>
            </a:endParaRPr>
          </a:p>
          <a:p>
            <a:pPr rtl="1"/>
            <a:r>
              <a:rPr lang="fa-IR" sz="2800" b="0" kern="0" dirty="0">
                <a:solidFill>
                  <a:srgbClr val="FFFFFF"/>
                </a:solidFill>
                <a:cs typeface="B Titr" panose="00000700000000000000" pitchFamily="2" charset="-78"/>
              </a:rPr>
              <a:t>(رعایت کلیه الزامات صدور صورتحساب)</a:t>
            </a:r>
            <a:endParaRPr lang="en-US" sz="2800" b="0" kern="0" dirty="0">
              <a:solidFill>
                <a:srgbClr val="FFFFFF"/>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228600" y="1193190"/>
            <a:ext cx="8706820" cy="5262979"/>
          </a:xfrm>
          <a:prstGeom prst="rect">
            <a:avLst/>
          </a:prstGeom>
        </p:spPr>
        <p:txBody>
          <a:bodyPr wrap="square">
            <a:spAutoFit/>
          </a:bodyPr>
          <a:lstStyle/>
          <a:p>
            <a:pPr algn="just" rtl="1">
              <a:lnSpc>
                <a:spcPct val="200000"/>
              </a:lnSpc>
              <a:spcBef>
                <a:spcPct val="20000"/>
              </a:spcBef>
              <a:buClr>
                <a:srgbClr val="3DC5C5"/>
              </a:buClr>
            </a:pPr>
            <a:r>
              <a:rPr lang="fa-IR" sz="2000" b="1" dirty="0">
                <a:solidFill>
                  <a:srgbClr val="000066"/>
                </a:solidFill>
                <a:latin typeface="Arial"/>
                <a:cs typeface="B Zar" panose="00000400000000000000" pitchFamily="2" charset="-78"/>
              </a:rPr>
              <a:t>بررسی رعایت کلیه الزامات صدور صورتحساب از جمله:</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شماره مالیاتی باید یکتا و غیر تکراری بوده و مطابق قالب استاندارد سازمان باشد.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در صورتی که صورتحساب ارسالی از نوع اصلاحی، ابطالی و یا برگشت از فروش باشد، وجود شماره مالیاتی صورتحساب مرجع برای صورتحساب الزامی است و می بایست در بانک اطلاعاتی صورتحساب های دریافتی سازمان موجود باشد.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بررسی حد آستانه فروش مودی.</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ثبت شماره اقتصادی برای فروشنده الزامی و می بایست با اطلاعات ثبت نام الکترونیکی مطابقت داشته باشد.</a:t>
            </a:r>
          </a:p>
        </p:txBody>
      </p:sp>
      <p:sp>
        <p:nvSpPr>
          <p:cNvPr id="10" name="Rectangle 9"/>
          <p:cNvSpPr/>
          <p:nvPr/>
        </p:nvSpPr>
        <p:spPr>
          <a:xfrm>
            <a:off x="169202"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688830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111</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 xmlns:a16="http://schemas.microsoft.com/office/drawing/2014/main"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 xmlns:a16="http://schemas.microsoft.com/office/drawing/2014/main" id="{11360D2E-A73A-473D-96CB-2444057AC422}"/>
              </a:ext>
            </a:extLst>
          </p:cNvPr>
          <p:cNvSpPr txBox="1">
            <a:spLocks/>
          </p:cNvSpPr>
          <p:nvPr/>
        </p:nvSpPr>
        <p:spPr bwMode="black">
          <a:xfrm>
            <a:off x="796027" y="0"/>
            <a:ext cx="7391400"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7500" lnSpcReduction="20000"/>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a:r>
              <a:rPr lang="fa-IR" sz="3100" kern="0" dirty="0">
                <a:solidFill>
                  <a:srgbClr val="FFFFFF"/>
                </a:solidFill>
                <a:cs typeface="B Titr" panose="00000700000000000000" pitchFamily="2" charset="-78"/>
              </a:rPr>
              <a:t>قوانین مهم در سامانه مودیان</a:t>
            </a:r>
          </a:p>
          <a:p>
            <a:pPr rtl="1"/>
            <a:endParaRPr lang="fa-IR" sz="1800" kern="0" dirty="0">
              <a:solidFill>
                <a:srgbClr val="FFFFFF"/>
              </a:solidFill>
              <a:cs typeface="B Titr" panose="00000700000000000000" pitchFamily="2" charset="-78"/>
            </a:endParaRPr>
          </a:p>
          <a:p>
            <a:pPr rtl="1"/>
            <a:r>
              <a:rPr lang="fa-IR" sz="2800" b="0" kern="0" dirty="0">
                <a:solidFill>
                  <a:srgbClr val="FFFFFF"/>
                </a:solidFill>
                <a:cs typeface="B Titr" panose="00000700000000000000" pitchFamily="2" charset="-78"/>
              </a:rPr>
              <a:t>(رعایت کلیه الزامات صدور صورتحساب)</a:t>
            </a:r>
            <a:r>
              <a:rPr lang="fa-IR" sz="2800" kern="0" dirty="0">
                <a:solidFill>
                  <a:srgbClr val="FFFFFF"/>
                </a:solidFill>
                <a:cs typeface="B Titr" panose="00000700000000000000" pitchFamily="2" charset="-78"/>
              </a:rPr>
              <a:t>(ادامه ...)</a:t>
            </a:r>
            <a:endParaRPr lang="en-US" sz="2800" kern="0" dirty="0">
              <a:solidFill>
                <a:srgbClr val="FFFFFF"/>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360980" y="1193190"/>
            <a:ext cx="8537618" cy="3954929"/>
          </a:xfrm>
          <a:prstGeom prst="rect">
            <a:avLst/>
          </a:prstGeom>
        </p:spPr>
        <p:txBody>
          <a:bodyPr wrap="square">
            <a:spAutoFit/>
          </a:bodyPr>
          <a:lstStyle/>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اگر خریدار از نوع حقوقی باشد ثبت شماره اقتصادی خریدار الزامی است.</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اگر خریدار از نوع حقیقی (</a:t>
            </a:r>
            <a:r>
              <a:rPr lang="en-US" sz="2000" b="1" dirty="0">
                <a:solidFill>
                  <a:srgbClr val="000066"/>
                </a:solidFill>
                <a:latin typeface="Time new romans"/>
                <a:cs typeface="B Zar" panose="00000400000000000000" pitchFamily="2" charset="-78"/>
              </a:rPr>
              <a:t>b2b</a:t>
            </a:r>
            <a:r>
              <a:rPr lang="fa-IR" sz="2000" b="1" dirty="0">
                <a:solidFill>
                  <a:srgbClr val="000066"/>
                </a:solidFill>
                <a:latin typeface="Arial"/>
                <a:cs typeface="B Zar" panose="00000400000000000000" pitchFamily="2" charset="-78"/>
              </a:rPr>
              <a:t>) باشد ثبت شماره اقتصادی خریدار الزامی است.</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اگر خریدار از نوع مشارکت مدنی باشد ثبت شماره اقتصادی خریدار الزامی است.</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اگر خریدار از نوع اتباع غیر ایرانی باشد ثبت کد فراگیر خریدار الزامی است.</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شناسه کالا/خدمت صورتحساب ارسالی با اطلاعات موجود در بانک اطلاعاتی شناسه کالا/خدمت سازمان مطابقت داشته باشد.</a:t>
            </a:r>
          </a:p>
        </p:txBody>
      </p:sp>
      <p:sp>
        <p:nvSpPr>
          <p:cNvPr id="9" name="Rectangle 8"/>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707912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112</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 xmlns:a16="http://schemas.microsoft.com/office/drawing/2014/main"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 xmlns:a16="http://schemas.microsoft.com/office/drawing/2014/main" id="{11360D2E-A73A-473D-96CB-2444057AC422}"/>
              </a:ext>
            </a:extLst>
          </p:cNvPr>
          <p:cNvSpPr txBox="1">
            <a:spLocks/>
          </p:cNvSpPr>
          <p:nvPr/>
        </p:nvSpPr>
        <p:spPr bwMode="black">
          <a:xfrm>
            <a:off x="846601" y="177730"/>
            <a:ext cx="7391400"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7500" lnSpcReduction="20000"/>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a:r>
              <a:rPr lang="fa-IR" sz="3200" kern="0" dirty="0">
                <a:solidFill>
                  <a:srgbClr val="FFFFFF"/>
                </a:solidFill>
                <a:cs typeface="B Titr" panose="00000700000000000000" pitchFamily="2" charset="-78"/>
              </a:rPr>
              <a:t>قوانین مهم در سامانه مودیان</a:t>
            </a:r>
          </a:p>
          <a:p>
            <a:pPr rtl="1"/>
            <a:endParaRPr lang="fa-IR" sz="1800" kern="0" dirty="0">
              <a:solidFill>
                <a:srgbClr val="FFFFFF"/>
              </a:solidFill>
              <a:cs typeface="B Titr" panose="00000700000000000000" pitchFamily="2" charset="-78"/>
            </a:endParaRPr>
          </a:p>
          <a:p>
            <a:pPr rtl="1"/>
            <a:r>
              <a:rPr lang="fa-IR" sz="2800" b="0" kern="0" dirty="0">
                <a:solidFill>
                  <a:srgbClr val="FFFFFF"/>
                </a:solidFill>
                <a:cs typeface="B Titr" panose="00000700000000000000" pitchFamily="2" charset="-78"/>
              </a:rPr>
              <a:t>(رعایت کلیه الزامات صدور صورتحساب)</a:t>
            </a:r>
            <a:endParaRPr lang="en-US" sz="2800" kern="0" dirty="0">
              <a:solidFill>
                <a:srgbClr val="FFFFFF"/>
              </a:solidFill>
              <a:cs typeface="B Titr" panose="00000700000000000000" pitchFamily="2" charset="-78"/>
            </a:endParaRPr>
          </a:p>
          <a:p>
            <a:pPr rtl="1"/>
            <a:endParaRPr lang="en-US" sz="2800" kern="0" dirty="0">
              <a:solidFill>
                <a:srgbClr val="FF0000"/>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178191" y="1066800"/>
            <a:ext cx="8737209" cy="4570482"/>
          </a:xfrm>
          <a:prstGeom prst="rect">
            <a:avLst/>
          </a:prstGeom>
        </p:spPr>
        <p:txBody>
          <a:bodyPr wrap="square">
            <a:spAutoFit/>
          </a:bodyPr>
          <a:lstStyle/>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نرخ مالیات ارزش افزوده با شناسه کالا/خدمت موجود در صورتحساب های ارسالی با قانون مالیات بر ارزش افزوده مطابقت داشته باشد.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در صورتی که صورتحساب مربوط به کالا/خدمت آلایندگی باشد، می بایست با نرخ اعلامی سازمان حفاظت محیط زیست مطابقت داشته باشد.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مبلغ سهم از پرداخت نقدی نباید از مبلغ کل صورتحساب بیشتر باشد.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جمع کل مبلغ قبل از تخفیف می بایست مخالف صفر باشد.</a:t>
            </a:r>
          </a:p>
          <a:p>
            <a:pPr algn="just" rtl="1">
              <a:lnSpc>
                <a:spcPct val="200000"/>
              </a:lnSpc>
              <a:spcBef>
                <a:spcPct val="20000"/>
              </a:spcBef>
              <a:buClr>
                <a:srgbClr val="3DC5C5"/>
              </a:buClr>
            </a:pPr>
            <a:endParaRPr lang="fa-IR" sz="2000" b="1" dirty="0">
              <a:solidFill>
                <a:srgbClr val="000066"/>
              </a:solidFill>
              <a:latin typeface="Arial"/>
              <a:cs typeface="B Zar" panose="00000400000000000000" pitchFamily="2" charset="-78"/>
            </a:endParaRPr>
          </a:p>
        </p:txBody>
      </p:sp>
      <p:sp>
        <p:nvSpPr>
          <p:cNvPr id="9" name="Rectangle 8"/>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39638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solidFill>
                  <a:srgbClr val="50A834"/>
                </a:solidFill>
              </a:rPr>
              <a:pPr/>
              <a:t>113</a:t>
            </a:fld>
            <a:endParaRPr lang="en-US" dirty="0">
              <a:solidFill>
                <a:srgbClr val="50A834"/>
              </a:solidFill>
            </a:endParaRPr>
          </a:p>
        </p:txBody>
      </p:sp>
      <p:sp>
        <p:nvSpPr>
          <p:cNvPr id="3" name="Title 1"/>
          <p:cNvSpPr txBox="1">
            <a:spLocks/>
          </p:cNvSpPr>
          <p:nvPr/>
        </p:nvSpPr>
        <p:spPr>
          <a:xfrm>
            <a:off x="152400" y="152400"/>
            <a:ext cx="8991600" cy="732066"/>
          </a:xfrm>
          <a:prstGeom prst="rect">
            <a:avLst/>
          </a:prstGeom>
        </p:spPr>
        <p:txBody>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fa-IR" sz="2800" kern="0" dirty="0">
                <a:solidFill>
                  <a:srgbClr val="FFFFFF"/>
                </a:solidFill>
                <a:cs typeface="B Titr" panose="00000700000000000000" pitchFamily="2" charset="-78"/>
              </a:rPr>
              <a:t>قواعد کنترلی حساب های بانکی در عضویت</a:t>
            </a:r>
            <a:endParaRPr lang="en-US" sz="2800" kern="0" dirty="0">
              <a:solidFill>
                <a:srgbClr val="FFFFFF"/>
              </a:solidFill>
              <a:cs typeface="B Titr" panose="00000700000000000000" pitchFamily="2" charset="-78"/>
            </a:endParaRPr>
          </a:p>
        </p:txBody>
      </p:sp>
      <p:sp>
        <p:nvSpPr>
          <p:cNvPr id="8" name="Rectangle 7"/>
          <p:cNvSpPr/>
          <p:nvPr/>
        </p:nvSpPr>
        <p:spPr>
          <a:xfrm>
            <a:off x="152400" y="990600"/>
            <a:ext cx="8763000" cy="5632311"/>
          </a:xfrm>
          <a:prstGeom prst="rect">
            <a:avLst/>
          </a:prstGeom>
        </p:spPr>
        <p:txBody>
          <a:bodyPr wrap="square">
            <a:spAutoFit/>
          </a:bodyPr>
          <a:lstStyle/>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هر شماره حساب بانکی صرفاً به یک پرونده متصل باشد.</a:t>
            </a:r>
            <a:endParaRPr lang="en-US" sz="2000" b="1" dirty="0">
              <a:solidFill>
                <a:srgbClr val="000066"/>
              </a:solidFill>
              <a:latin typeface="Arial"/>
              <a:cs typeface="B Zar" panose="00000400000000000000" pitchFamily="2" charset="-78"/>
            </a:endParaRP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حساب بانکی در خصوص موارد انفرادی باید صرفاً به نام مودی باشد.</a:t>
            </a:r>
            <a:endParaRPr lang="en-US" sz="2000" b="1" dirty="0">
              <a:solidFill>
                <a:srgbClr val="000066"/>
              </a:solidFill>
              <a:latin typeface="Arial"/>
              <a:cs typeface="B Zar" panose="00000400000000000000" pitchFamily="2" charset="-78"/>
            </a:endParaRP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 </a:t>
            </a:r>
            <a:r>
              <a:rPr lang="fa-IR" sz="2000" b="1" u="sng" dirty="0">
                <a:solidFill>
                  <a:srgbClr val="0070C0"/>
                </a:solidFill>
                <a:latin typeface="Arial"/>
                <a:cs typeface="B Zar" panose="00000400000000000000" pitchFamily="2" charset="-78"/>
              </a:rPr>
              <a:t>حساب بانکی در موارد انفرادی به صورت اشتراکی نباشد.</a:t>
            </a:r>
            <a:endParaRPr lang="en-US" sz="2000" b="1" u="sng" dirty="0">
              <a:solidFill>
                <a:srgbClr val="0070C0"/>
              </a:solidFill>
              <a:latin typeface="Arial"/>
              <a:cs typeface="B Zar" panose="00000400000000000000" pitchFamily="2" charset="-78"/>
            </a:endParaRP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در اشخاص حقوقی </a:t>
            </a:r>
            <a:r>
              <a:rPr lang="fa-IR" sz="2000" b="1" u="sng" dirty="0">
                <a:solidFill>
                  <a:srgbClr val="000066"/>
                </a:solidFill>
                <a:latin typeface="Arial"/>
                <a:cs typeface="B Zar" panose="00000400000000000000" pitchFamily="2" charset="-78"/>
              </a:rPr>
              <a:t>حساب بانکی صرفاً به نام شخص حقوقی باشد.</a:t>
            </a:r>
            <a:endParaRPr lang="en-US" sz="2000" b="1" u="sng" dirty="0">
              <a:solidFill>
                <a:srgbClr val="000066"/>
              </a:solidFill>
              <a:latin typeface="Arial"/>
              <a:cs typeface="B Zar" panose="00000400000000000000" pitchFamily="2" charset="-78"/>
            </a:endParaRP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درپرونده های مشارکتی حساب بانکی صرفاً به نام یک یا هر تعداد از افراد آن مشارکت باشد</a:t>
            </a: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در پرونده‌های مشارکتی، حساب بانکی اعلام شده به نام فرد یا افرادی خارج از مشارکت نباشد</a:t>
            </a:r>
            <a:endParaRPr lang="en-US" sz="2000" b="1" dirty="0">
              <a:solidFill>
                <a:srgbClr val="000066"/>
              </a:solidFill>
              <a:latin typeface="Arial"/>
              <a:cs typeface="B Zar" panose="00000400000000000000" pitchFamily="2" charset="-78"/>
            </a:endParaRP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در صورت اتصال  درگاه یا دستگاه های کارت خوان (</a:t>
            </a:r>
            <a:r>
              <a:rPr lang="en-US" sz="2000" b="1" dirty="0">
                <a:solidFill>
                  <a:srgbClr val="000066"/>
                </a:solidFill>
                <a:latin typeface="Arial"/>
                <a:cs typeface="B Zar" panose="00000400000000000000" pitchFamily="2" charset="-78"/>
              </a:rPr>
              <a:t>POS</a:t>
            </a:r>
            <a:r>
              <a:rPr lang="fa-IR" sz="2000" b="1" dirty="0">
                <a:solidFill>
                  <a:srgbClr val="000066"/>
                </a:solidFill>
                <a:latin typeface="Arial"/>
                <a:cs typeface="B Zar" panose="00000400000000000000" pitchFamily="2" charset="-78"/>
              </a:rPr>
              <a:t>) به یک شماره حساب، می‌بایست شماره حساب مربوطه تنها به یک پرونده متصل باشد </a:t>
            </a:r>
            <a:r>
              <a:rPr lang="fa-IR" sz="2000" b="1" u="sng" dirty="0">
                <a:solidFill>
                  <a:srgbClr val="000066"/>
                </a:solidFill>
                <a:latin typeface="Arial"/>
                <a:cs typeface="B Zar" panose="00000400000000000000" pitchFamily="2" charset="-78"/>
              </a:rPr>
              <a:t>(در غیر این صورت دستگاه کارت خوان  قطع می شود).</a:t>
            </a:r>
            <a:endParaRPr lang="en-US" sz="2000" b="1" u="sng" dirty="0">
              <a:solidFill>
                <a:srgbClr val="000066"/>
              </a:solidFill>
              <a:latin typeface="Arial"/>
              <a:cs typeface="B Zar" panose="00000400000000000000" pitchFamily="2" charset="-78"/>
            </a:endParaRPr>
          </a:p>
        </p:txBody>
      </p:sp>
      <p:sp>
        <p:nvSpPr>
          <p:cNvPr id="17" name="Rectangle 16"/>
          <p:cNvSpPr/>
          <p:nvPr/>
        </p:nvSpPr>
        <p:spPr>
          <a:xfrm>
            <a:off x="152400" y="990600"/>
            <a:ext cx="8746198" cy="55626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296778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0093" y="1132047"/>
            <a:ext cx="8055257" cy="5101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fa-IR"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dirty="0">
              <a:solidFill>
                <a:srgbClr val="70AD47">
                  <a:lumMod val="75000"/>
                </a:srgbClr>
              </a:solidFill>
              <a:cs typeface="B Titr" panose="00000700000000000000" pitchFamily="2" charset="-78"/>
            </a:endParaRPr>
          </a:p>
        </p:txBody>
      </p:sp>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368297" y="1026550"/>
            <a:ext cx="631407" cy="638506"/>
          </a:xfrm>
          <a:prstGeom prst="rect">
            <a:avLst/>
          </a:prstGeom>
          <a:noFill/>
          <a:ln>
            <a:noFill/>
          </a:ln>
        </p:spPr>
      </p:pic>
      <p:sp>
        <p:nvSpPr>
          <p:cNvPr id="12" name="TextBox 11"/>
          <p:cNvSpPr txBox="1"/>
          <p:nvPr/>
        </p:nvSpPr>
        <p:spPr>
          <a:xfrm>
            <a:off x="404710" y="1770552"/>
            <a:ext cx="8166024" cy="923330"/>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fa-IR" b="1" dirty="0">
              <a:solidFill>
                <a:prstClr val="black"/>
              </a:solidFill>
              <a:latin typeface="Calibri" panose="020F0502020204030204"/>
              <a:cs typeface="B Titr" panose="00000700000000000000" pitchFamily="2" charset="-78"/>
            </a:endParaRPr>
          </a:p>
          <a:p>
            <a:pPr marL="0" lvl="1" algn="ctr" rtl="1" fontAlgn="auto">
              <a:spcBef>
                <a:spcPts val="0"/>
              </a:spcBef>
              <a:spcAft>
                <a:spcPts val="0"/>
              </a:spcAft>
            </a:pPr>
            <a:r>
              <a:rPr lang="fa-IR" b="1" dirty="0">
                <a:solidFill>
                  <a:srgbClr val="90C226">
                    <a:lumMod val="50000"/>
                  </a:srgbClr>
                </a:solidFill>
                <a:latin typeface="Calibri" panose="020F0502020204030204"/>
                <a:cs typeface="B Titr" panose="00000700000000000000" pitchFamily="2" charset="-78"/>
              </a:rPr>
              <a:t>اقلام اطلاعاتی صورتحساب</a:t>
            </a:r>
          </a:p>
          <a:p>
            <a:pPr lvl="1" algn="ctr" rtl="1" fontAlgn="auto">
              <a:spcBef>
                <a:spcPts val="0"/>
              </a:spcBef>
              <a:spcAft>
                <a:spcPts val="0"/>
              </a:spcAft>
            </a:pPr>
            <a:endParaRPr lang="fa-IR" b="1" dirty="0">
              <a:solidFill>
                <a:prstClr val="black"/>
              </a:solidFill>
              <a:latin typeface="Calibri" panose="020F0502020204030204"/>
              <a:cs typeface="B Titr" panose="00000700000000000000" pitchFamily="2" charset="-78"/>
            </a:endParaRPr>
          </a:p>
        </p:txBody>
      </p:sp>
      <p:graphicFrame>
        <p:nvGraphicFramePr>
          <p:cNvPr id="15" name="Table 14"/>
          <p:cNvGraphicFramePr>
            <a:graphicFrameLocks noGrp="1"/>
          </p:cNvGraphicFramePr>
          <p:nvPr>
            <p:extLst/>
          </p:nvPr>
        </p:nvGraphicFramePr>
        <p:xfrm>
          <a:off x="1" y="2620051"/>
          <a:ext cx="9143999" cy="3337560"/>
        </p:xfrm>
        <a:graphic>
          <a:graphicData uri="http://schemas.openxmlformats.org/drawingml/2006/table">
            <a:tbl>
              <a:tblPr>
                <a:tableStyleId>{5C22544A-7EE6-4342-B048-85BDC9FD1C3A}</a:tableStyleId>
              </a:tblPr>
              <a:tblGrid>
                <a:gridCol w="9143999">
                  <a:extLst>
                    <a:ext uri="{9D8B030D-6E8A-4147-A177-3AD203B41FA5}">
                      <a16:colId xmlns:a16="http://schemas.microsoft.com/office/drawing/2014/main" xmlns="" val="3391449366"/>
                    </a:ext>
                  </a:extLst>
                </a:gridCol>
              </a:tblGrid>
              <a:tr h="3141255">
                <a:tc>
                  <a:txBody>
                    <a:bodyPr/>
                    <a:lstStyle/>
                    <a:p>
                      <a:pPr marL="0" marR="0" lvl="0" indent="0" algn="r" defTabSz="914400" rtl="1"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fa-IR" sz="1400" b="1" kern="1200" dirty="0" smtClean="0">
                        <a:solidFill>
                          <a:schemeClr val="tx1"/>
                        </a:solidFill>
                        <a:latin typeface="+mn-lt"/>
                        <a:ea typeface="+mn-ea"/>
                        <a:cs typeface="B Zar" panose="00000400000000000000" pitchFamily="2" charset="-78"/>
                      </a:endParaRPr>
                    </a:p>
                    <a:p>
                      <a:pPr marL="800100" marR="0" lvl="1" indent="-342900" algn="r" defTabSz="914400" rtl="1"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fa-IR" sz="1800" b="1" kern="1200" dirty="0" smtClean="0">
                          <a:solidFill>
                            <a:schemeClr val="accent6">
                              <a:lumMod val="50000"/>
                            </a:schemeClr>
                          </a:solidFill>
                          <a:latin typeface="+mn-lt"/>
                          <a:ea typeface="+mn-ea"/>
                          <a:cs typeface="B Zar" panose="00000400000000000000" pitchFamily="2" charset="-78"/>
                        </a:rPr>
                        <a:t> </a:t>
                      </a:r>
                      <a:r>
                        <a:rPr lang="fa-IR" sz="1800" b="1" dirty="0" smtClean="0">
                          <a:solidFill>
                            <a:schemeClr val="accent6">
                              <a:lumMod val="50000"/>
                            </a:schemeClr>
                          </a:solidFill>
                          <a:cs typeface="B Zar" panose="00000400000000000000" pitchFamily="2" charset="-78"/>
                        </a:rPr>
                        <a:t>هر صورتحساب الکترونیکی حسب مورد از چهار بخش به شرح زیر تشکیل شده</a:t>
                      </a:r>
                      <a:r>
                        <a:rPr lang="fa-IR" sz="1800" b="1" baseline="0" dirty="0" smtClean="0">
                          <a:solidFill>
                            <a:schemeClr val="accent6">
                              <a:lumMod val="50000"/>
                            </a:schemeClr>
                          </a:solidFill>
                          <a:cs typeface="B Zar" panose="00000400000000000000" pitchFamily="2" charset="-78"/>
                        </a:rPr>
                        <a:t> است</a:t>
                      </a:r>
                      <a:r>
                        <a:rPr lang="fa-IR" sz="1800" b="1" dirty="0" smtClean="0">
                          <a:solidFill>
                            <a:schemeClr val="accent6">
                              <a:lumMod val="50000"/>
                            </a:schemeClr>
                          </a:solidFill>
                          <a:cs typeface="B Zar" panose="00000400000000000000" pitchFamily="2" charset="-78"/>
                        </a:rPr>
                        <a:t>:</a:t>
                      </a:r>
                      <a:endParaRPr lang="fa-IR" sz="1800" dirty="0" smtClean="0">
                        <a:solidFill>
                          <a:schemeClr val="accent6">
                            <a:lumMod val="50000"/>
                          </a:schemeClr>
                        </a:solidFill>
                        <a:cs typeface="B Zar" panose="00000400000000000000" pitchFamily="2" charset="-78"/>
                      </a:endParaRPr>
                    </a:p>
                    <a:p>
                      <a:pPr marL="1257300" marR="0" lvl="2" indent="-342900" algn="r" defTabSz="914400" rtl="1"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fa-IR" sz="1800" b="1" dirty="0" smtClean="0">
                          <a:solidFill>
                            <a:schemeClr val="accent2">
                              <a:lumMod val="50000"/>
                            </a:schemeClr>
                          </a:solidFill>
                          <a:cs typeface="B Zar" panose="00000400000000000000" pitchFamily="2" charset="-78"/>
                        </a:rPr>
                        <a:t>سرآمد (</a:t>
                      </a:r>
                      <a:r>
                        <a:rPr lang="en-US" sz="1500" b="1" dirty="0" smtClean="0">
                          <a:solidFill>
                            <a:schemeClr val="accent2">
                              <a:lumMod val="50000"/>
                            </a:schemeClr>
                          </a:solidFill>
                          <a:latin typeface="Times New Roman" panose="02020603050405020304" pitchFamily="18" charset="0"/>
                          <a:cs typeface="Times New Roman" panose="02020603050405020304" pitchFamily="18" charset="0"/>
                        </a:rPr>
                        <a:t>Header</a:t>
                      </a:r>
                      <a:r>
                        <a:rPr lang="en-US" sz="1800" b="1" baseline="0" dirty="0" smtClean="0">
                          <a:solidFill>
                            <a:schemeClr val="accent2">
                              <a:lumMod val="50000"/>
                            </a:schemeClr>
                          </a:solidFill>
                          <a:cs typeface="B Zar" panose="00000400000000000000" pitchFamily="2" charset="-78"/>
                        </a:rPr>
                        <a:t> </a:t>
                      </a:r>
                      <a:r>
                        <a:rPr lang="fa-IR" sz="1800" b="1" baseline="0" dirty="0" smtClean="0">
                          <a:solidFill>
                            <a:schemeClr val="accent2">
                              <a:lumMod val="50000"/>
                            </a:schemeClr>
                          </a:solidFill>
                          <a:cs typeface="B Zar" panose="00000400000000000000" pitchFamily="2" charset="-78"/>
                        </a:rPr>
                        <a:t>)</a:t>
                      </a:r>
                    </a:p>
                    <a:p>
                      <a:pPr marL="1257300" marR="0" lvl="2" indent="-342900" algn="r" defTabSz="914400" rtl="1"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fa-IR" sz="1800" b="1" baseline="0" dirty="0" smtClean="0">
                          <a:solidFill>
                            <a:schemeClr val="accent2">
                              <a:lumMod val="50000"/>
                            </a:schemeClr>
                          </a:solidFill>
                          <a:cs typeface="B Zar" panose="00000400000000000000" pitchFamily="2" charset="-78"/>
                        </a:rPr>
                        <a:t>بدنه (</a:t>
                      </a:r>
                      <a:r>
                        <a:rPr lang="en-US" sz="1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Body </a:t>
                      </a:r>
                      <a:r>
                        <a:rPr lang="fa-IR" sz="1800" b="1" baseline="0" dirty="0" smtClean="0">
                          <a:solidFill>
                            <a:schemeClr val="accent2">
                              <a:lumMod val="50000"/>
                            </a:schemeClr>
                          </a:solidFill>
                          <a:cs typeface="B Zar" panose="00000400000000000000" pitchFamily="2" charset="-78"/>
                        </a:rPr>
                        <a:t>)</a:t>
                      </a:r>
                    </a:p>
                    <a:p>
                      <a:pPr marL="1257300" marR="0" lvl="2" indent="-342900" algn="r" defTabSz="914400" rtl="1"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fa-IR" sz="1800" b="1" baseline="0" dirty="0" smtClean="0">
                          <a:solidFill>
                            <a:schemeClr val="accent2">
                              <a:lumMod val="50000"/>
                            </a:schemeClr>
                          </a:solidFill>
                          <a:cs typeface="B Zar" panose="00000400000000000000" pitchFamily="2" charset="-78"/>
                        </a:rPr>
                        <a:t>اطلاعات پرداخت (</a:t>
                      </a:r>
                      <a:r>
                        <a:rPr lang="en-US" sz="1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Payment</a:t>
                      </a:r>
                      <a:r>
                        <a:rPr lang="fa-IR" sz="1800" b="1" baseline="0" dirty="0" smtClean="0">
                          <a:solidFill>
                            <a:schemeClr val="accent2">
                              <a:lumMod val="50000"/>
                            </a:schemeClr>
                          </a:solidFill>
                          <a:cs typeface="B Zar" panose="00000400000000000000" pitchFamily="2" charset="-78"/>
                        </a:rPr>
                        <a:t> )</a:t>
                      </a:r>
                    </a:p>
                    <a:p>
                      <a:pPr marL="1257300" marR="0" lvl="2" indent="-342900" algn="r" defTabSz="914400" rtl="1"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fa-IR" sz="1800" b="1" baseline="0" dirty="0" smtClean="0">
                          <a:solidFill>
                            <a:schemeClr val="accent2">
                              <a:lumMod val="50000"/>
                            </a:schemeClr>
                          </a:solidFill>
                          <a:cs typeface="B Zar" panose="00000400000000000000" pitchFamily="2" charset="-78"/>
                        </a:rPr>
                        <a:t>اطلاعات تکمیلی (</a:t>
                      </a:r>
                      <a:r>
                        <a:rPr lang="en-US" sz="1500" b="1" kern="1200" dirty="0" smtClean="0">
                          <a:solidFill>
                            <a:schemeClr val="accent2">
                              <a:lumMod val="50000"/>
                            </a:schemeClr>
                          </a:solidFill>
                          <a:latin typeface="Times New Roman" panose="02020603050405020304" pitchFamily="18" charset="0"/>
                          <a:ea typeface="+mn-ea"/>
                          <a:cs typeface="Times New Roman" panose="02020603050405020304" pitchFamily="18" charset="0"/>
                        </a:rPr>
                        <a:t>Extension</a:t>
                      </a:r>
                      <a:r>
                        <a:rPr lang="fa-IR" sz="1800" b="1" baseline="0" dirty="0" smtClean="0">
                          <a:solidFill>
                            <a:schemeClr val="accent2">
                              <a:lumMod val="50000"/>
                            </a:schemeClr>
                          </a:solidFill>
                          <a:cs typeface="B Zar" panose="00000400000000000000" pitchFamily="2" charset="-78"/>
                        </a:rPr>
                        <a:t> )</a:t>
                      </a:r>
                      <a:endParaRPr lang="fa-IR" sz="1400" b="1" kern="1200" noProof="0" dirty="0" smtClean="0">
                        <a:solidFill>
                          <a:schemeClr val="accent2">
                            <a:lumMod val="50000"/>
                          </a:schemeClr>
                        </a:solidFill>
                        <a:latin typeface="+mn-lt"/>
                        <a:ea typeface="+mn-ea"/>
                        <a:cs typeface="B Zar" panose="00000400000000000000" pitchFamily="2" charset="-78"/>
                      </a:endParaRPr>
                    </a:p>
                    <a:p>
                      <a:pPr marL="342900" marR="0" lvl="0" indent="-342900" algn="r" defTabSz="914400" rtl="1" eaLnBrk="1" fontAlgn="auto" latinLnBrk="0" hangingPunct="1">
                        <a:lnSpc>
                          <a:spcPct val="200000"/>
                        </a:lnSpc>
                        <a:spcBef>
                          <a:spcPts val="0"/>
                        </a:spcBef>
                        <a:spcAft>
                          <a:spcPts val="0"/>
                        </a:spcAft>
                        <a:buClrTx/>
                        <a:buSzTx/>
                        <a:buFont typeface="Wingdings" panose="05000000000000000000" pitchFamily="2" charset="2"/>
                        <a:buChar char="Ø"/>
                        <a:tabLst/>
                        <a:defRPr/>
                      </a:pPr>
                      <a:endParaRPr kumimoji="0" lang="fa-IR" sz="15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B Zar" panose="00000400000000000000" pitchFamily="2" charset="-78"/>
                      </a:endParaRPr>
                    </a:p>
                    <a:p>
                      <a:pPr marL="0" marR="0" lvl="0" indent="0" algn="r" defTabSz="914400" rtl="1" eaLnBrk="1" fontAlgn="auto" latinLnBrk="0" hangingPunct="1">
                        <a:lnSpc>
                          <a:spcPct val="200000"/>
                        </a:lnSpc>
                        <a:spcBef>
                          <a:spcPts val="0"/>
                        </a:spcBef>
                        <a:spcAft>
                          <a:spcPts val="0"/>
                        </a:spcAft>
                        <a:buClrTx/>
                        <a:buSzTx/>
                        <a:buFont typeface="Wingdings" panose="05000000000000000000" pitchFamily="2" charset="2"/>
                        <a:buNone/>
                        <a:tabLst/>
                        <a:defRPr/>
                      </a:pPr>
                      <a:endParaRPr kumimoji="0" lang="fa-IR" sz="15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B Zar" panose="00000400000000000000" pitchFamily="2" charset="-78"/>
                      </a:endParaRPr>
                    </a:p>
                  </a:txBody>
                  <a:tcPr marL="85725" marR="85725" marT="0" marB="0">
                    <a:solidFill>
                      <a:schemeClr val="bg1"/>
                    </a:solidFill>
                  </a:tcPr>
                </a:tc>
                <a:extLst>
                  <a:ext uri="{0D108BD9-81ED-4DB2-BD59-A6C34878D82A}">
                    <a16:rowId xmlns:a16="http://schemas.microsoft.com/office/drawing/2014/main" xmlns="" val="587397145"/>
                  </a:ext>
                </a:extLst>
              </a:tr>
            </a:tbl>
          </a:graphicData>
        </a:graphic>
      </p:graphicFrame>
      <p:sp>
        <p:nvSpPr>
          <p:cNvPr id="3" name="Slide Number Placeholder 2"/>
          <p:cNvSpPr>
            <a:spLocks noGrp="1"/>
          </p:cNvSpPr>
          <p:nvPr>
            <p:ph type="sldNum" sz="quarter" idx="12"/>
          </p:nvPr>
        </p:nvSpPr>
        <p:spPr/>
        <p:txBody>
          <a:bodyPr/>
          <a:lstStyle/>
          <a:p>
            <a:fld id="{245C938A-A144-49A8-BA9F-9E1A2111F484}" type="slidenum">
              <a:rPr lang="en-US" smtClean="0">
                <a:solidFill>
                  <a:srgbClr val="90C226"/>
                </a:solidFill>
              </a:rPr>
              <a:pPr/>
              <a:t>114</a:t>
            </a:fld>
            <a:endParaRPr lang="en-US" dirty="0">
              <a:solidFill>
                <a:srgbClr val="90C226"/>
              </a:solidFill>
            </a:endParaRPr>
          </a:p>
        </p:txBody>
      </p:sp>
    </p:spTree>
    <p:extLst>
      <p:ext uri="{BB962C8B-B14F-4D97-AF65-F5344CB8AC3E}">
        <p14:creationId xmlns:p14="http://schemas.microsoft.com/office/powerpoint/2010/main" val="3692645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2063100381\Pictures\logo 2.jpg"/>
          <p:cNvPicPr/>
          <p:nvPr/>
        </p:nvPicPr>
        <p:blipFill>
          <a:blip r:embed="rId3">
            <a:extLst>
              <a:ext uri="{28A0092B-C50C-407E-A947-70E740481C1C}">
                <a14:useLocalDpi xmlns:a14="http://schemas.microsoft.com/office/drawing/2010/main" val="0"/>
              </a:ext>
            </a:extLst>
          </a:blip>
          <a:srcRect/>
          <a:stretch>
            <a:fillRect/>
          </a:stretch>
        </p:blipFill>
        <p:spPr bwMode="auto">
          <a:xfrm>
            <a:off x="8478474" y="76200"/>
            <a:ext cx="631407" cy="638506"/>
          </a:xfrm>
          <a:prstGeom prst="rect">
            <a:avLst/>
          </a:prstGeom>
          <a:noFill/>
          <a:ln>
            <a:noFill/>
          </a:ln>
        </p:spPr>
      </p:pic>
      <p:sp>
        <p:nvSpPr>
          <p:cNvPr id="12" name="TextBox 11"/>
          <p:cNvSpPr txBox="1"/>
          <p:nvPr/>
        </p:nvSpPr>
        <p:spPr>
          <a:xfrm>
            <a:off x="186697" y="76200"/>
            <a:ext cx="8166024" cy="923330"/>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fa-IR" b="1" dirty="0" smtClean="0">
              <a:solidFill>
                <a:prstClr val="black"/>
              </a:solidFill>
              <a:latin typeface="Calibri" panose="020F0502020204030204"/>
              <a:cs typeface="B Titr" panose="00000700000000000000" pitchFamily="2" charset="-78"/>
            </a:endParaRPr>
          </a:p>
          <a:p>
            <a:pPr marL="0" lvl="1" algn="ctr" rtl="1" fontAlgn="auto">
              <a:spcBef>
                <a:spcPts val="0"/>
              </a:spcBef>
              <a:spcAft>
                <a:spcPts val="0"/>
              </a:spcAft>
            </a:pPr>
            <a:r>
              <a:rPr lang="fa-IR" b="1" dirty="0">
                <a:solidFill>
                  <a:srgbClr val="5B9BD5">
                    <a:lumMod val="50000"/>
                  </a:srgbClr>
                </a:solidFill>
                <a:latin typeface="Calibri" panose="020F0502020204030204"/>
                <a:cs typeface="B Titr" panose="00000700000000000000" pitchFamily="2" charset="-78"/>
              </a:rPr>
              <a:t>وضعیت اقلام اطلاعاتی در صورتحساب </a:t>
            </a:r>
            <a:r>
              <a:rPr lang="fa-IR" b="1" dirty="0" smtClean="0">
                <a:solidFill>
                  <a:srgbClr val="5B9BD5">
                    <a:lumMod val="50000"/>
                  </a:srgbClr>
                </a:solidFill>
                <a:latin typeface="Calibri" panose="020F0502020204030204"/>
                <a:cs typeface="B Titr" panose="00000700000000000000" pitchFamily="2" charset="-78"/>
              </a:rPr>
              <a:t>الکترونیکی نوع اول-الگوی اول </a:t>
            </a:r>
            <a:endParaRPr lang="fa-IR" b="1" dirty="0">
              <a:solidFill>
                <a:srgbClr val="5B9BD5">
                  <a:lumMod val="50000"/>
                </a:srgbClr>
              </a:solidFill>
              <a:latin typeface="Calibri" panose="020F0502020204030204"/>
              <a:cs typeface="B Titr" panose="00000700000000000000" pitchFamily="2" charset="-78"/>
            </a:endParaRPr>
          </a:p>
          <a:p>
            <a:pPr lvl="1" algn="ctr" rtl="1" fontAlgn="auto">
              <a:spcBef>
                <a:spcPts val="0"/>
              </a:spcBef>
              <a:spcAft>
                <a:spcPts val="0"/>
              </a:spcAft>
            </a:pPr>
            <a:endParaRPr lang="fa-IR" b="1" dirty="0">
              <a:solidFill>
                <a:prstClr val="black"/>
              </a:solidFill>
              <a:latin typeface="Calibri" panose="020F0502020204030204"/>
              <a:cs typeface="B Titr" panose="00000700000000000000" pitchFamily="2" charset="-78"/>
            </a:endParaRPr>
          </a:p>
        </p:txBody>
      </p:sp>
      <p:graphicFrame>
        <p:nvGraphicFramePr>
          <p:cNvPr id="8" name="Table 7"/>
          <p:cNvGraphicFramePr>
            <a:graphicFrameLocks noGrp="1"/>
          </p:cNvGraphicFramePr>
          <p:nvPr>
            <p:extLst/>
          </p:nvPr>
        </p:nvGraphicFramePr>
        <p:xfrm>
          <a:off x="1" y="2620051"/>
          <a:ext cx="9143999" cy="3141255"/>
        </p:xfrm>
        <a:graphic>
          <a:graphicData uri="http://schemas.openxmlformats.org/drawingml/2006/table">
            <a:tbl>
              <a:tblPr>
                <a:tableStyleId>{5C22544A-7EE6-4342-B048-85BDC9FD1C3A}</a:tableStyleId>
              </a:tblPr>
              <a:tblGrid>
                <a:gridCol w="9143999">
                  <a:extLst>
                    <a:ext uri="{9D8B030D-6E8A-4147-A177-3AD203B41FA5}">
                      <a16:colId xmlns:a16="http://schemas.microsoft.com/office/drawing/2014/main" xmlns="" val="3391449366"/>
                    </a:ext>
                  </a:extLst>
                </a:gridCol>
              </a:tblGrid>
              <a:tr h="3141255">
                <a:tc>
                  <a:txBody>
                    <a:bodyPr/>
                    <a:lstStyle/>
                    <a:p>
                      <a:pPr marL="0" marR="0" lvl="0" indent="0" algn="r" defTabSz="914400" rtl="1"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fa-IR" sz="1400" b="1" kern="1200" dirty="0" smtClean="0">
                        <a:solidFill>
                          <a:schemeClr val="tx1"/>
                        </a:solidFill>
                        <a:latin typeface="+mn-lt"/>
                        <a:ea typeface="+mn-ea"/>
                        <a:cs typeface="B Zar" panose="00000400000000000000" pitchFamily="2" charset="-78"/>
                      </a:endParaRPr>
                    </a:p>
                    <a:p>
                      <a:pPr marL="342900" marR="0" lvl="0" indent="-342900" algn="r" defTabSz="914400" rtl="1" eaLnBrk="1" fontAlgn="auto" latinLnBrk="0" hangingPunct="1">
                        <a:lnSpc>
                          <a:spcPct val="200000"/>
                        </a:lnSpc>
                        <a:spcBef>
                          <a:spcPts val="0"/>
                        </a:spcBef>
                        <a:spcAft>
                          <a:spcPts val="0"/>
                        </a:spcAft>
                        <a:buClrTx/>
                        <a:buSzTx/>
                        <a:buFont typeface="Wingdings" panose="05000000000000000000" pitchFamily="2" charset="2"/>
                        <a:buChar char="Ø"/>
                        <a:tabLst/>
                        <a:defRPr/>
                      </a:pPr>
                      <a:endParaRPr kumimoji="0" lang="fa-IR" sz="15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B Zar" panose="00000400000000000000" pitchFamily="2" charset="-78"/>
                      </a:endParaRPr>
                    </a:p>
                    <a:p>
                      <a:pPr marL="0" marR="0" lvl="0" indent="0" algn="r" defTabSz="914400" rtl="1" eaLnBrk="1" fontAlgn="auto" latinLnBrk="0" hangingPunct="1">
                        <a:lnSpc>
                          <a:spcPct val="200000"/>
                        </a:lnSpc>
                        <a:spcBef>
                          <a:spcPts val="0"/>
                        </a:spcBef>
                        <a:spcAft>
                          <a:spcPts val="0"/>
                        </a:spcAft>
                        <a:buClrTx/>
                        <a:buSzTx/>
                        <a:buFont typeface="Wingdings" panose="05000000000000000000" pitchFamily="2" charset="2"/>
                        <a:buNone/>
                        <a:tabLst/>
                        <a:defRPr/>
                      </a:pPr>
                      <a:endParaRPr kumimoji="0" lang="fa-IR" sz="15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B Zar" panose="00000400000000000000" pitchFamily="2" charset="-78"/>
                      </a:endParaRPr>
                    </a:p>
                  </a:txBody>
                  <a:tcPr marL="85725" marR="85725" marT="0" marB="0">
                    <a:solidFill>
                      <a:schemeClr val="bg1"/>
                    </a:solidFill>
                  </a:tcPr>
                </a:tc>
                <a:extLst>
                  <a:ext uri="{0D108BD9-81ED-4DB2-BD59-A6C34878D82A}">
                    <a16:rowId xmlns:a16="http://schemas.microsoft.com/office/drawing/2014/main" xmlns="" val="587397145"/>
                  </a:ext>
                </a:extLst>
              </a:tr>
            </a:tbl>
          </a:graphicData>
        </a:graphic>
      </p:graphicFrame>
      <p:sp>
        <p:nvSpPr>
          <p:cNvPr id="6" name="Slide Number Placeholder 5"/>
          <p:cNvSpPr>
            <a:spLocks noGrp="1"/>
          </p:cNvSpPr>
          <p:nvPr>
            <p:ph type="sldNum" sz="quarter" idx="12"/>
          </p:nvPr>
        </p:nvSpPr>
        <p:spPr/>
        <p:txBody>
          <a:bodyPr/>
          <a:lstStyle/>
          <a:p>
            <a:fld id="{245C938A-A144-49A8-BA9F-9E1A2111F484}" type="slidenum">
              <a:rPr lang="en-US" smtClean="0">
                <a:solidFill>
                  <a:prstClr val="black">
                    <a:tint val="75000"/>
                  </a:prstClr>
                </a:solidFill>
              </a:rPr>
              <a:pPr/>
              <a:t>115</a:t>
            </a:fld>
            <a:endParaRPr lang="en-US">
              <a:solidFill>
                <a:prstClr val="black">
                  <a:tint val="75000"/>
                </a:prst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75457274"/>
              </p:ext>
            </p:extLst>
          </p:nvPr>
        </p:nvGraphicFramePr>
        <p:xfrm>
          <a:off x="-228600" y="1447800"/>
          <a:ext cx="8493279" cy="4908551"/>
        </p:xfrm>
        <a:graphic>
          <a:graphicData uri="http://schemas.openxmlformats.org/presentationml/2006/ole">
            <mc:AlternateContent xmlns:mc="http://schemas.openxmlformats.org/markup-compatibility/2006">
              <mc:Choice xmlns:v="urn:schemas-microsoft-com:vml" Requires="v">
                <p:oleObj spid="_x0000_s3105" name="Worksheet" r:id="rId4" imgW="19440384" imgH="8439005" progId="Excel.Sheet.12">
                  <p:embed/>
                </p:oleObj>
              </mc:Choice>
              <mc:Fallback>
                <p:oleObj name="Worksheet" r:id="rId4" imgW="19440384" imgH="8439005" progId="Excel.Sheet.12">
                  <p:embed/>
                  <p:pic>
                    <p:nvPicPr>
                      <p:cNvPr id="0" name=""/>
                      <p:cNvPicPr/>
                      <p:nvPr/>
                    </p:nvPicPr>
                    <p:blipFill>
                      <a:blip r:embed="rId5"/>
                      <a:stretch>
                        <a:fillRect/>
                      </a:stretch>
                    </p:blipFill>
                    <p:spPr>
                      <a:xfrm>
                        <a:off x="-228600" y="1447800"/>
                        <a:ext cx="8493279" cy="4908551"/>
                      </a:xfrm>
                      <a:prstGeom prst="rect">
                        <a:avLst/>
                      </a:prstGeom>
                    </p:spPr>
                  </p:pic>
                </p:oleObj>
              </mc:Fallback>
            </mc:AlternateContent>
          </a:graphicData>
        </a:graphic>
      </p:graphicFrame>
    </p:spTree>
    <p:extLst>
      <p:ext uri="{BB962C8B-B14F-4D97-AF65-F5344CB8AC3E}">
        <p14:creationId xmlns:p14="http://schemas.microsoft.com/office/powerpoint/2010/main" val="1590456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0093" y="1132047"/>
            <a:ext cx="8055257" cy="51015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fa-IR" dirty="0">
                <a:solidFill>
                  <a:srgbClr val="70AD47">
                    <a:lumMod val="75000"/>
                  </a:srgbClr>
                </a:solidFill>
                <a:cs typeface="B Titr" panose="00000700000000000000" pitchFamily="2" charset="-78"/>
              </a:rPr>
              <a:t>مرکز تنظیم مقررات نظام پایانه های فروشگاهی و سامانه مؤدیان</a:t>
            </a:r>
            <a:endParaRPr lang="en-US" dirty="0">
              <a:solidFill>
                <a:srgbClr val="70AD47">
                  <a:lumMod val="75000"/>
                </a:srgbClr>
              </a:solidFill>
              <a:cs typeface="B Titr" panose="00000700000000000000" pitchFamily="2" charset="-78"/>
            </a:endParaRPr>
          </a:p>
        </p:txBody>
      </p:sp>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368297" y="1026550"/>
            <a:ext cx="631407" cy="638506"/>
          </a:xfrm>
          <a:prstGeom prst="rect">
            <a:avLst/>
          </a:prstGeom>
          <a:noFill/>
          <a:ln>
            <a:noFill/>
          </a:ln>
        </p:spPr>
      </p:pic>
      <p:sp>
        <p:nvSpPr>
          <p:cNvPr id="12" name="TextBox 11"/>
          <p:cNvSpPr txBox="1"/>
          <p:nvPr/>
        </p:nvSpPr>
        <p:spPr>
          <a:xfrm>
            <a:off x="404710" y="1770552"/>
            <a:ext cx="8166024" cy="923330"/>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endParaRPr lang="fa-IR" b="1" dirty="0">
              <a:solidFill>
                <a:prstClr val="black"/>
              </a:solidFill>
              <a:latin typeface="Calibri" panose="020F0502020204030204"/>
              <a:cs typeface="B Titr" panose="00000700000000000000" pitchFamily="2" charset="-78"/>
            </a:endParaRPr>
          </a:p>
          <a:p>
            <a:pPr marL="0" lvl="1" algn="ctr" rtl="1" fontAlgn="auto">
              <a:spcBef>
                <a:spcPts val="0"/>
              </a:spcBef>
              <a:spcAft>
                <a:spcPts val="0"/>
              </a:spcAft>
            </a:pPr>
            <a:r>
              <a:rPr lang="fa-IR" b="1" dirty="0">
                <a:solidFill>
                  <a:srgbClr val="90C226">
                    <a:lumMod val="50000"/>
                  </a:srgbClr>
                </a:solidFill>
                <a:latin typeface="Calibri" panose="020F0502020204030204"/>
                <a:cs typeface="B Titr" panose="00000700000000000000" pitchFamily="2" charset="-78"/>
              </a:rPr>
              <a:t>موضوعات </a:t>
            </a:r>
            <a:r>
              <a:rPr lang="ar-SA" b="1" dirty="0">
                <a:solidFill>
                  <a:srgbClr val="90C226">
                    <a:lumMod val="50000"/>
                  </a:srgbClr>
                </a:solidFill>
                <a:latin typeface="Calibri" panose="020F0502020204030204"/>
                <a:cs typeface="B Titr" panose="00000700000000000000" pitchFamily="2" charset="-78"/>
              </a:rPr>
              <a:t>صورتحساب الکترونیکی</a:t>
            </a:r>
            <a:endParaRPr lang="fa-IR" b="1" dirty="0">
              <a:solidFill>
                <a:srgbClr val="90C226">
                  <a:lumMod val="50000"/>
                </a:srgbClr>
              </a:solidFill>
              <a:latin typeface="Calibri" panose="020F0502020204030204"/>
              <a:cs typeface="B Titr" panose="00000700000000000000" pitchFamily="2" charset="-78"/>
            </a:endParaRPr>
          </a:p>
          <a:p>
            <a:pPr lvl="1" algn="ctr" rtl="1" fontAlgn="auto">
              <a:spcBef>
                <a:spcPts val="0"/>
              </a:spcBef>
              <a:spcAft>
                <a:spcPts val="0"/>
              </a:spcAft>
            </a:pPr>
            <a:endParaRPr lang="fa-IR" b="1" dirty="0">
              <a:solidFill>
                <a:prstClr val="black"/>
              </a:solidFill>
              <a:latin typeface="Calibri" panose="020F0502020204030204"/>
              <a:cs typeface="B Titr" panose="00000700000000000000" pitchFamily="2" charset="-78"/>
            </a:endParaRPr>
          </a:p>
        </p:txBody>
      </p:sp>
      <p:graphicFrame>
        <p:nvGraphicFramePr>
          <p:cNvPr id="15" name="Table 14"/>
          <p:cNvGraphicFramePr>
            <a:graphicFrameLocks noGrp="1"/>
          </p:cNvGraphicFramePr>
          <p:nvPr>
            <p:extLst/>
          </p:nvPr>
        </p:nvGraphicFramePr>
        <p:xfrm>
          <a:off x="404710" y="2620179"/>
          <a:ext cx="8166024" cy="3291840"/>
        </p:xfrm>
        <a:graphic>
          <a:graphicData uri="http://schemas.openxmlformats.org/drawingml/2006/table">
            <a:tbl>
              <a:tblPr>
                <a:tableStyleId>{5C22544A-7EE6-4342-B048-85BDC9FD1C3A}</a:tableStyleId>
              </a:tblPr>
              <a:tblGrid>
                <a:gridCol w="8166024">
                  <a:extLst>
                    <a:ext uri="{9D8B030D-6E8A-4147-A177-3AD203B41FA5}">
                      <a16:colId xmlns:a16="http://schemas.microsoft.com/office/drawing/2014/main" xmlns="" val="3391449366"/>
                    </a:ext>
                  </a:extLst>
                </a:gridCol>
              </a:tblGrid>
              <a:tr h="3141255">
                <a:tc>
                  <a:txBody>
                    <a:bodyPr/>
                    <a:lstStyle/>
                    <a:p>
                      <a:pPr marL="0" marR="0" lvl="0" indent="0" algn="r" defTabSz="914400" rtl="1"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fa-IR" sz="1400" b="1" kern="1200" dirty="0" smtClean="0">
                        <a:solidFill>
                          <a:schemeClr val="tx1"/>
                        </a:solidFill>
                        <a:latin typeface="+mn-lt"/>
                        <a:ea typeface="+mn-ea"/>
                        <a:cs typeface="B Zar" panose="00000400000000000000" pitchFamily="2" charset="-78"/>
                      </a:endParaRPr>
                    </a:p>
                    <a:p>
                      <a:pPr marL="1203325" marR="0" lvl="4" indent="-285750" algn="r" defTabSz="914400" rtl="1"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fa-IR" sz="1500" b="1" kern="1200" dirty="0" smtClean="0">
                          <a:solidFill>
                            <a:schemeClr val="accent2">
                              <a:lumMod val="50000"/>
                            </a:schemeClr>
                          </a:solidFill>
                          <a:latin typeface="+mn-lt"/>
                          <a:ea typeface="+mn-ea"/>
                          <a:cs typeface="B Titr" panose="00000700000000000000" pitchFamily="2" charset="-78"/>
                        </a:rPr>
                        <a:t>صورتحساب اصلی فروش</a:t>
                      </a:r>
                    </a:p>
                    <a:p>
                      <a:pPr marL="1203325" marR="0" lvl="4" indent="-285750" algn="r" defTabSz="914400" rtl="1"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fa-IR" sz="1500" b="1" kern="1200" dirty="0" smtClean="0">
                          <a:solidFill>
                            <a:schemeClr val="accent2">
                              <a:lumMod val="50000"/>
                            </a:schemeClr>
                          </a:solidFill>
                          <a:latin typeface="+mn-lt"/>
                          <a:ea typeface="+mn-ea"/>
                          <a:cs typeface="B Titr" panose="00000700000000000000" pitchFamily="2" charset="-78"/>
                        </a:rPr>
                        <a:t>صورتحساب الکترونیکی اصلاحی</a:t>
                      </a:r>
                    </a:p>
                    <a:p>
                      <a:pPr marL="1203325" marR="0" lvl="4" indent="-285750" algn="r" defTabSz="914400" rtl="1"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fa-IR" sz="1500" b="1" kern="1200" dirty="0" smtClean="0">
                          <a:solidFill>
                            <a:schemeClr val="accent2">
                              <a:lumMod val="50000"/>
                            </a:schemeClr>
                          </a:solidFill>
                          <a:latin typeface="+mn-lt"/>
                          <a:ea typeface="+mn-ea"/>
                          <a:cs typeface="B Titr" panose="00000700000000000000" pitchFamily="2" charset="-78"/>
                        </a:rPr>
                        <a:t>صورتحساب الکترونیکی ابطالی</a:t>
                      </a:r>
                    </a:p>
                    <a:p>
                      <a:pPr marL="1203325" marR="0" lvl="4" indent="-285750" algn="r" defTabSz="914400" rtl="1"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ar-SA" sz="1500" b="1" kern="1200" dirty="0" smtClean="0">
                          <a:solidFill>
                            <a:schemeClr val="accent2">
                              <a:lumMod val="50000"/>
                            </a:schemeClr>
                          </a:solidFill>
                          <a:latin typeface="+mn-lt"/>
                          <a:ea typeface="+mn-ea"/>
                          <a:cs typeface="B Titr" panose="00000700000000000000" pitchFamily="2" charset="-78"/>
                        </a:rPr>
                        <a:t>صورتحساب </a:t>
                      </a:r>
                      <a:r>
                        <a:rPr lang="fa-IR" sz="1500" b="1" kern="1200" dirty="0" smtClean="0">
                          <a:solidFill>
                            <a:schemeClr val="accent2">
                              <a:lumMod val="50000"/>
                            </a:schemeClr>
                          </a:solidFill>
                          <a:latin typeface="+mn-lt"/>
                          <a:ea typeface="+mn-ea"/>
                          <a:cs typeface="B Titr" panose="00000700000000000000" pitchFamily="2" charset="-78"/>
                        </a:rPr>
                        <a:t>الکترونیکی</a:t>
                      </a:r>
                      <a:r>
                        <a:rPr lang="ar-SA" sz="1500" b="1" kern="1200" dirty="0" smtClean="0">
                          <a:solidFill>
                            <a:schemeClr val="accent2">
                              <a:lumMod val="50000"/>
                            </a:schemeClr>
                          </a:solidFill>
                          <a:latin typeface="+mn-lt"/>
                          <a:ea typeface="+mn-ea"/>
                          <a:cs typeface="B Titr" panose="00000700000000000000" pitchFamily="2" charset="-78"/>
                        </a:rPr>
                        <a:t> برگشت از فروش</a:t>
                      </a:r>
                      <a:endParaRPr lang="fa-IR" sz="1500" b="1" kern="1200" dirty="0" smtClean="0">
                        <a:solidFill>
                          <a:schemeClr val="accent2">
                            <a:lumMod val="50000"/>
                          </a:schemeClr>
                        </a:solidFill>
                        <a:latin typeface="+mn-lt"/>
                        <a:ea typeface="+mn-ea"/>
                        <a:cs typeface="B Titr" panose="00000700000000000000" pitchFamily="2" charset="-78"/>
                      </a:endParaRPr>
                    </a:p>
                    <a:p>
                      <a:pPr marL="404813" marR="0" lvl="4" indent="-342900" algn="r" defTabSz="914400" rtl="1"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fa-IR" sz="1500" b="1" kern="1200" dirty="0" smtClean="0">
                          <a:solidFill>
                            <a:schemeClr val="accent1">
                              <a:lumMod val="50000"/>
                            </a:schemeClr>
                          </a:solidFill>
                          <a:latin typeface="+mn-lt"/>
                          <a:ea typeface="+mn-ea"/>
                          <a:cs typeface="B Titr" panose="00000700000000000000" pitchFamily="2" charset="-78"/>
                        </a:rPr>
                        <a:t>نکته:</a:t>
                      </a:r>
                    </a:p>
                    <a:p>
                      <a:pPr lvl="0" algn="just" rtl="1">
                        <a:lnSpc>
                          <a:spcPct val="150000"/>
                        </a:lnSpc>
                      </a:pPr>
                      <a:r>
                        <a:rPr lang="fa-IR" sz="1200" b="1" kern="1200" dirty="0" smtClean="0">
                          <a:solidFill>
                            <a:schemeClr val="accent6">
                              <a:lumMod val="50000"/>
                            </a:schemeClr>
                          </a:solidFill>
                          <a:latin typeface="+mn-lt"/>
                          <a:ea typeface="+mn-ea"/>
                          <a:cs typeface="B Titr" panose="00000700000000000000" pitchFamily="2" charset="-78"/>
                        </a:rPr>
                        <a:t>امکان اصلاح اقلام اطلاعاتی مربوط به خریدار(شماره اقتصادی، شناسه ملی/ شماره ملی/شناسه مشارکت مدنی/کد فراگیر اتباع غیر ایرانی خریدار، کد شعبه و کد پستی خریدار، شماره اشتراک/شناسه قبض بهره­بردار)، شناسه کالا/خدمت، نوع و الگوی صورتحساب در هیچ یک از موضوعات صورتحساب­ها وجود ندارد.</a:t>
                      </a:r>
                      <a:endParaRPr lang="en-US" sz="1200" b="1" kern="1200" dirty="0" smtClean="0">
                        <a:solidFill>
                          <a:schemeClr val="accent6">
                            <a:lumMod val="50000"/>
                          </a:schemeClr>
                        </a:solidFill>
                        <a:latin typeface="+mn-lt"/>
                        <a:ea typeface="+mn-ea"/>
                        <a:cs typeface="B Titr" panose="00000700000000000000" pitchFamily="2" charset="-78"/>
                      </a:endParaRPr>
                    </a:p>
                    <a:p>
                      <a:pPr algn="just" rtl="1">
                        <a:lnSpc>
                          <a:spcPct val="150000"/>
                        </a:lnSpc>
                      </a:pPr>
                      <a:endParaRPr lang="en-US" sz="1200" b="1" kern="1200" dirty="0" smtClean="0">
                        <a:solidFill>
                          <a:schemeClr val="accent6">
                            <a:lumMod val="50000"/>
                          </a:schemeClr>
                        </a:solidFill>
                        <a:latin typeface="+mn-lt"/>
                        <a:ea typeface="+mn-ea"/>
                        <a:cs typeface="B Titr" panose="00000700000000000000" pitchFamily="2" charset="-78"/>
                      </a:endParaRPr>
                    </a:p>
                  </a:txBody>
                  <a:tcPr marL="85725" marR="85725" marT="0" marB="0">
                    <a:solidFill>
                      <a:schemeClr val="bg1"/>
                    </a:solidFill>
                  </a:tcPr>
                </a:tc>
                <a:extLst>
                  <a:ext uri="{0D108BD9-81ED-4DB2-BD59-A6C34878D82A}">
                    <a16:rowId xmlns:a16="http://schemas.microsoft.com/office/drawing/2014/main" xmlns="" val="587397145"/>
                  </a:ext>
                </a:extLst>
              </a:tr>
            </a:tbl>
          </a:graphicData>
        </a:graphic>
      </p:graphicFrame>
      <p:sp>
        <p:nvSpPr>
          <p:cNvPr id="3" name="Slide Number Placeholder 2"/>
          <p:cNvSpPr>
            <a:spLocks noGrp="1"/>
          </p:cNvSpPr>
          <p:nvPr>
            <p:ph type="sldNum" sz="quarter" idx="12"/>
          </p:nvPr>
        </p:nvSpPr>
        <p:spPr/>
        <p:txBody>
          <a:bodyPr/>
          <a:lstStyle/>
          <a:p>
            <a:fld id="{245C938A-A144-49A8-BA9F-9E1A2111F484}" type="slidenum">
              <a:rPr lang="en-US" smtClean="0">
                <a:solidFill>
                  <a:srgbClr val="90C226"/>
                </a:solidFill>
              </a:rPr>
              <a:pPr/>
              <a:t>116</a:t>
            </a:fld>
            <a:endParaRPr lang="en-US" dirty="0">
              <a:solidFill>
                <a:srgbClr val="90C226"/>
              </a:solidFill>
            </a:endParaRPr>
          </a:p>
        </p:txBody>
      </p:sp>
    </p:spTree>
    <p:extLst>
      <p:ext uri="{BB962C8B-B14F-4D97-AF65-F5344CB8AC3E}">
        <p14:creationId xmlns:p14="http://schemas.microsoft.com/office/powerpoint/2010/main" val="22739096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964837" y="998644"/>
            <a:ext cx="5200649" cy="48926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rgbClr val="70AD47">
                    <a:lumMod val="50000"/>
                  </a:srgbClr>
                </a:solidFill>
                <a:cs typeface="B Titr" panose="00000700000000000000" pitchFamily="2" charset="-78"/>
              </a:rPr>
              <a:t>موضوع صورتحساب الکترونیکی</a:t>
            </a:r>
            <a:endParaRPr lang="en-US" dirty="0">
              <a:solidFill>
                <a:srgbClr val="70AD47">
                  <a:lumMod val="50000"/>
                </a:srgbClr>
              </a:solidFill>
            </a:endParaRPr>
          </a:p>
        </p:txBody>
      </p:sp>
      <p:sp>
        <p:nvSpPr>
          <p:cNvPr id="3" name="TextBox 2"/>
          <p:cNvSpPr txBox="1"/>
          <p:nvPr/>
        </p:nvSpPr>
        <p:spPr>
          <a:xfrm>
            <a:off x="276725" y="1600201"/>
            <a:ext cx="8542422" cy="5278368"/>
          </a:xfrm>
          <a:prstGeom prst="rect">
            <a:avLst/>
          </a:prstGeom>
          <a:noFill/>
        </p:spPr>
        <p:txBody>
          <a:bodyPr wrap="square" rtlCol="1">
            <a:spAutoFit/>
          </a:bodyPr>
          <a:lstStyle/>
          <a:p>
            <a:pPr marL="342900" indent="-342900" algn="just" rtl="1">
              <a:lnSpc>
                <a:spcPts val="2250"/>
              </a:lnSpc>
              <a:buFont typeface="+mj-lt"/>
              <a:buAutoNum type="arabicPeriod"/>
            </a:pPr>
            <a:r>
              <a:rPr lang="fa-IR" b="1" dirty="0">
                <a:solidFill>
                  <a:srgbClr val="70AD47">
                    <a:lumMod val="50000"/>
                  </a:srgbClr>
                </a:solidFill>
                <a:cs typeface="B Titr" panose="00000700000000000000" pitchFamily="2" charset="-78"/>
              </a:rPr>
              <a:t>صورتحساب اصلی فروش: </a:t>
            </a:r>
            <a:r>
              <a:rPr lang="fa-IR" dirty="0">
                <a:solidFill>
                  <a:srgbClr val="70AD47">
                    <a:lumMod val="50000"/>
                  </a:srgbClr>
                </a:solidFill>
                <a:cs typeface="B Zar" panose="00000400000000000000" pitchFamily="2" charset="-78"/>
              </a:rPr>
              <a:t>اولین صورتحساب الکترونیکی که با انجام هر معامله صادر و به سامانه مودیان ارسال می­شود.</a:t>
            </a:r>
          </a:p>
          <a:p>
            <a:pPr marL="342900" indent="-342900" algn="just" rtl="1">
              <a:lnSpc>
                <a:spcPts val="2250"/>
              </a:lnSpc>
              <a:buFont typeface="+mj-lt"/>
              <a:buAutoNum type="arabicPeriod"/>
            </a:pPr>
            <a:r>
              <a:rPr lang="fa-IR" b="1" dirty="0">
                <a:solidFill>
                  <a:srgbClr val="70AD47">
                    <a:lumMod val="50000"/>
                  </a:srgbClr>
                </a:solidFill>
                <a:cs typeface="B Titr" panose="00000700000000000000" pitchFamily="2" charset="-78"/>
              </a:rPr>
              <a:t>صورتحساب الکترونیکی اصلاحی: </a:t>
            </a:r>
            <a:r>
              <a:rPr lang="fa-IR" dirty="0">
                <a:solidFill>
                  <a:srgbClr val="70AD47">
                    <a:lumMod val="50000"/>
                  </a:srgbClr>
                </a:solidFill>
                <a:cs typeface="B Zar" panose="00000400000000000000" pitchFamily="2" charset="-78"/>
              </a:rPr>
              <a:t>صورتحسابی با اصلاح اقلام اطلاعاتی صورتحساب اصلی فروش به غیر از  اقلام اطلاعاتی اصلی مربوط به خریدار و همچنین اطلاعات مربوط به قلم کالا/خدمت که بر اساس آخرین سریال صورتحساب الکترونیکی موجود با شماره منحصر به فرد مالیاتی صورتحساب مرجع (</a:t>
            </a:r>
            <a:r>
              <a:rPr lang="ar-SA" dirty="0">
                <a:solidFill>
                  <a:srgbClr val="70AD47">
                    <a:lumMod val="50000"/>
                  </a:srgbClr>
                </a:solidFill>
                <a:cs typeface="B Zar" panose="00000400000000000000" pitchFamily="2" charset="-78"/>
              </a:rPr>
              <a:t>صورتحساب اصلی فروش</a:t>
            </a:r>
            <a:r>
              <a:rPr lang="fa-IR" dirty="0">
                <a:solidFill>
                  <a:srgbClr val="70AD47">
                    <a:lumMod val="50000"/>
                  </a:srgbClr>
                </a:solidFill>
                <a:cs typeface="B Zar" panose="00000400000000000000" pitchFamily="2" charset="-78"/>
              </a:rPr>
              <a:t>) صادر و به سامانه مؤدیان ارسال می‌شود. </a:t>
            </a:r>
          </a:p>
          <a:p>
            <a:pPr marL="342900" indent="-342900" algn="just" rtl="1">
              <a:lnSpc>
                <a:spcPts val="2250"/>
              </a:lnSpc>
              <a:buFont typeface="+mj-lt"/>
              <a:buAutoNum type="arabicPeriod"/>
            </a:pPr>
            <a:r>
              <a:rPr lang="fa-IR" b="1" dirty="0">
                <a:solidFill>
                  <a:srgbClr val="70AD47">
                    <a:lumMod val="50000"/>
                  </a:srgbClr>
                </a:solidFill>
                <a:cs typeface="B Titr" panose="00000700000000000000" pitchFamily="2" charset="-78"/>
              </a:rPr>
              <a:t>صورتحساب الکترونیکی ابطالی:</a:t>
            </a:r>
            <a:r>
              <a:rPr lang="fa-IR" b="1" dirty="0">
                <a:solidFill>
                  <a:srgbClr val="70AD47">
                    <a:lumMod val="50000"/>
                  </a:srgbClr>
                </a:solidFill>
                <a:cs typeface="B Zar" panose="00000400000000000000" pitchFamily="2" charset="-78"/>
              </a:rPr>
              <a:t> </a:t>
            </a:r>
            <a:r>
              <a:rPr lang="fa-IR" dirty="0">
                <a:solidFill>
                  <a:srgbClr val="70AD47">
                    <a:lumMod val="50000"/>
                  </a:srgbClr>
                </a:solidFill>
                <a:cs typeface="B Zar" panose="00000400000000000000" pitchFamily="2" charset="-78"/>
              </a:rPr>
              <a:t>صورتحسابی که پس از صدور صورتحساب اصلی فروش یا صورتحساب الکترونیکی اصلاحی با تغییر اقلام اطلاعاتی اصلی مربوط به خریدار، شناسه کالا/خدمت و تاریخ صورتحساب، بر اساس آخرین سریال صورتحساب الکترونیکی موجود با شماره منحصر به فرد مالیاتی صورتحساب الکترونیکی مرجع (</a:t>
            </a:r>
            <a:r>
              <a:rPr lang="ar-SA" dirty="0">
                <a:solidFill>
                  <a:srgbClr val="70AD47">
                    <a:lumMod val="50000"/>
                  </a:srgbClr>
                </a:solidFill>
                <a:cs typeface="B Zar" panose="00000400000000000000" pitchFamily="2" charset="-78"/>
              </a:rPr>
              <a:t>صورتحساب اصلی فروش</a:t>
            </a:r>
            <a:r>
              <a:rPr lang="fa-IR" dirty="0">
                <a:solidFill>
                  <a:srgbClr val="70AD47">
                    <a:lumMod val="50000"/>
                  </a:srgbClr>
                </a:solidFill>
                <a:cs typeface="B Zar" panose="00000400000000000000" pitchFamily="2" charset="-78"/>
              </a:rPr>
              <a:t>) صادر و به سامانه مؤدیان ارسال می‌شود. در این صورت، صورتحساب  الکترونیکی مرجع در سامانه مودیان، ابطالی محسوب می‌گردد. </a:t>
            </a:r>
            <a:endParaRPr lang="en-US" dirty="0">
              <a:solidFill>
                <a:srgbClr val="70AD47">
                  <a:lumMod val="50000"/>
                </a:srgbClr>
              </a:solidFill>
              <a:cs typeface="B Zar" panose="00000400000000000000" pitchFamily="2" charset="-78"/>
            </a:endParaRPr>
          </a:p>
          <a:p>
            <a:pPr marL="342900" indent="-342900" algn="just" rtl="1">
              <a:lnSpc>
                <a:spcPts val="2250"/>
              </a:lnSpc>
              <a:buFont typeface="+mj-lt"/>
              <a:buAutoNum type="arabicPeriod"/>
            </a:pPr>
            <a:r>
              <a:rPr lang="fa-IR" b="1" dirty="0">
                <a:solidFill>
                  <a:srgbClr val="70AD47">
                    <a:lumMod val="50000"/>
                  </a:srgbClr>
                </a:solidFill>
                <a:cs typeface="B Titr" panose="00000700000000000000" pitchFamily="2" charset="-78"/>
              </a:rPr>
              <a:t>صورتحساب الکترونیکی برگشت از فروش: </a:t>
            </a:r>
            <a:r>
              <a:rPr lang="fa-IR" dirty="0">
                <a:solidFill>
                  <a:srgbClr val="70AD47">
                    <a:lumMod val="50000"/>
                  </a:srgbClr>
                </a:solidFill>
                <a:cs typeface="B Zar" panose="00000400000000000000" pitchFamily="2" charset="-78"/>
              </a:rPr>
              <a:t>چنانچه پس از صدور صورتحساب الکترونیکی،  قسمتی از موضوع معامله،کالا/خدمت (از طرف خریدار) برگشت داده شود، فروشنده نسبت به صدور صورتحساب الکترونیکی برگشتی اقدام می­نماید. لازم به ذکر است، برای صورتحساب­های اصلی فروش و صورتحساب­های اصلاحی می­توان صورتحساب الکترونیکی برگشت از فروش صادر نمود. </a:t>
            </a:r>
            <a:endParaRPr lang="en-US" dirty="0">
              <a:solidFill>
                <a:srgbClr val="70AD47">
                  <a:lumMod val="50000"/>
                </a:srgbClr>
              </a:solidFill>
              <a:cs typeface="B Zar" panose="00000400000000000000" pitchFamily="2" charset="-78"/>
            </a:endParaRPr>
          </a:p>
          <a:p>
            <a:pPr marL="342900" indent="-342900" algn="just" rtl="1">
              <a:lnSpc>
                <a:spcPct val="150000"/>
              </a:lnSpc>
              <a:buFont typeface="+mj-lt"/>
              <a:buAutoNum type="arabicPeriod"/>
            </a:pPr>
            <a:endParaRPr lang="fa-IR" b="1" dirty="0">
              <a:solidFill>
                <a:srgbClr val="70AD47">
                  <a:lumMod val="50000"/>
                </a:srgbClr>
              </a:solidFill>
              <a:cs typeface="B Zar" panose="00000400000000000000" pitchFamily="2" charset="-78"/>
            </a:endParaRPr>
          </a:p>
          <a:p>
            <a:pPr algn="just" rtl="1">
              <a:lnSpc>
                <a:spcPct val="150000"/>
              </a:lnSpc>
            </a:pPr>
            <a:endParaRPr lang="fa-IR" sz="1500" dirty="0">
              <a:solidFill>
                <a:srgbClr val="70AD47">
                  <a:lumMod val="50000"/>
                </a:srgbClr>
              </a:solidFill>
              <a:cs typeface="B Zar" panose="00000400000000000000" pitchFamily="2" charset="-78"/>
            </a:endParaRPr>
          </a:p>
        </p:txBody>
      </p:sp>
      <p:sp>
        <p:nvSpPr>
          <p:cNvPr id="2" name="Slide Number Placeholder 1"/>
          <p:cNvSpPr>
            <a:spLocks noGrp="1"/>
          </p:cNvSpPr>
          <p:nvPr>
            <p:ph type="sldNum" sz="quarter" idx="12"/>
          </p:nvPr>
        </p:nvSpPr>
        <p:spPr/>
        <p:txBody>
          <a:bodyPr/>
          <a:lstStyle/>
          <a:p>
            <a:fld id="{8B99DA81-F034-4383-B854-7B823F948003}" type="slidenum">
              <a:rPr lang="ar-SA" smtClean="0">
                <a:solidFill>
                  <a:prstClr val="black">
                    <a:tint val="75000"/>
                  </a:prstClr>
                </a:solidFill>
              </a:rPr>
              <a:pPr/>
              <a:t>117</a:t>
            </a:fld>
            <a:endParaRPr lang="en-US">
              <a:solidFill>
                <a:prstClr val="black">
                  <a:tint val="75000"/>
                </a:prstClr>
              </a:solidFill>
            </a:endParaRPr>
          </a:p>
        </p:txBody>
      </p:sp>
    </p:spTree>
    <p:extLst>
      <p:ext uri="{BB962C8B-B14F-4D97-AF65-F5344CB8AC3E}">
        <p14:creationId xmlns:p14="http://schemas.microsoft.com/office/powerpoint/2010/main" val="27005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5C938A-A144-49A8-BA9F-9E1A2111F484}" type="slidenum">
              <a:rPr lang="en-US">
                <a:solidFill>
                  <a:prstClr val="black">
                    <a:tint val="75000"/>
                  </a:prstClr>
                </a:solidFill>
              </a:rPr>
              <a:pPr/>
              <a:t>118</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fa-IR" dirty="0" smtClean="0"/>
              <a:t>وضعیت های صورتحساب</a:t>
            </a:r>
            <a:endParaRPr lang="en-US" dirty="0"/>
          </a:p>
        </p:txBody>
      </p:sp>
      <p:graphicFrame>
        <p:nvGraphicFramePr>
          <p:cNvPr id="4" name="Table 3"/>
          <p:cNvGraphicFramePr>
            <a:graphicFrameLocks noGrp="1"/>
          </p:cNvGraphicFramePr>
          <p:nvPr>
            <p:extLst/>
          </p:nvPr>
        </p:nvGraphicFramePr>
        <p:xfrm>
          <a:off x="3572302" y="2089687"/>
          <a:ext cx="4943049" cy="4351642"/>
        </p:xfrm>
        <a:graphic>
          <a:graphicData uri="http://schemas.openxmlformats.org/drawingml/2006/table">
            <a:tbl>
              <a:tblPr>
                <a:tableStyleId>{5C22544A-7EE6-4342-B048-85BDC9FD1C3A}</a:tableStyleId>
              </a:tblPr>
              <a:tblGrid>
                <a:gridCol w="4943049">
                  <a:extLst>
                    <a:ext uri="{9D8B030D-6E8A-4147-A177-3AD203B41FA5}">
                      <a16:colId xmlns:a16="http://schemas.microsoft.com/office/drawing/2014/main" xmlns="" val="3391449366"/>
                    </a:ext>
                  </a:extLst>
                </a:gridCol>
              </a:tblGrid>
              <a:tr h="3154680">
                <a:tc>
                  <a:txBody>
                    <a:bodyPr/>
                    <a:lstStyle/>
                    <a:p>
                      <a:pPr marL="342900" indent="-342900" algn="just" rtl="1">
                        <a:lnSpc>
                          <a:spcPct val="200000"/>
                        </a:lnSpc>
                        <a:buClr>
                          <a:srgbClr val="43CEFF"/>
                        </a:buClr>
                        <a:buSzPct val="120000"/>
                        <a:buFont typeface="Wingdings" panose="05000000000000000000" pitchFamily="2" charset="2"/>
                        <a:buChar char="v"/>
                      </a:pPr>
                      <a:r>
                        <a:rPr lang="fa-IR" sz="1500" b="1" baseline="0" dirty="0" smtClean="0">
                          <a:cs typeface="B Zar" panose="00000400000000000000" pitchFamily="2" charset="-78"/>
                        </a:rPr>
                        <a:t>در انتظار واکنش</a:t>
                      </a:r>
                    </a:p>
                    <a:p>
                      <a:pPr marL="342900" indent="-342900" algn="just" rtl="1">
                        <a:lnSpc>
                          <a:spcPct val="200000"/>
                        </a:lnSpc>
                        <a:buClr>
                          <a:srgbClr val="43CEFF"/>
                        </a:buClr>
                        <a:buSzPct val="120000"/>
                        <a:buFont typeface="Wingdings" panose="05000000000000000000" pitchFamily="2" charset="2"/>
                        <a:buChar char="v"/>
                      </a:pPr>
                      <a:r>
                        <a:rPr lang="fa-IR" sz="1500" b="1" baseline="0" dirty="0" smtClean="0">
                          <a:cs typeface="B Zar" panose="00000400000000000000" pitchFamily="2" charset="-78"/>
                        </a:rPr>
                        <a:t>تایید صورتحساب</a:t>
                      </a:r>
                      <a:endParaRPr lang="fa-IR" sz="1500" b="1" dirty="0" smtClean="0">
                        <a:cs typeface="B Zar" panose="00000400000000000000" pitchFamily="2" charset="-78"/>
                      </a:endParaRPr>
                    </a:p>
                    <a:p>
                      <a:pPr marL="342900" indent="-342900" algn="just" rtl="1">
                        <a:lnSpc>
                          <a:spcPct val="200000"/>
                        </a:lnSpc>
                        <a:buClr>
                          <a:srgbClr val="43CEFF"/>
                        </a:buClr>
                        <a:buSzPct val="120000"/>
                        <a:buFont typeface="Wingdings" panose="05000000000000000000" pitchFamily="2" charset="2"/>
                        <a:buChar char="v"/>
                      </a:pPr>
                      <a:r>
                        <a:rPr lang="fa-IR" sz="1500" b="1" dirty="0" smtClean="0">
                          <a:cs typeface="B Zar" panose="00000400000000000000" pitchFamily="2" charset="-78"/>
                        </a:rPr>
                        <a:t>رد صورتحساب</a:t>
                      </a:r>
                    </a:p>
                    <a:p>
                      <a:pPr marL="342900" indent="-342900" algn="just" rtl="1">
                        <a:lnSpc>
                          <a:spcPct val="200000"/>
                        </a:lnSpc>
                        <a:buClr>
                          <a:srgbClr val="43CEFF"/>
                        </a:buClr>
                        <a:buSzPct val="120000"/>
                        <a:buFont typeface="Wingdings" panose="05000000000000000000" pitchFamily="2" charset="2"/>
                        <a:buChar char="v"/>
                      </a:pPr>
                      <a:r>
                        <a:rPr lang="fa-IR" sz="1500" b="1" dirty="0" smtClean="0">
                          <a:cs typeface="B Zar" panose="00000400000000000000" pitchFamily="2" charset="-78"/>
                        </a:rPr>
                        <a:t>تایید</a:t>
                      </a:r>
                      <a:r>
                        <a:rPr lang="fa-IR" sz="1500" b="1" baseline="0" dirty="0" smtClean="0">
                          <a:cs typeface="B Zar" panose="00000400000000000000" pitchFamily="2" charset="-78"/>
                        </a:rPr>
                        <a:t> سیستمی</a:t>
                      </a:r>
                    </a:p>
                    <a:p>
                      <a:pPr marL="342900" indent="-342900" algn="just" rtl="1">
                        <a:lnSpc>
                          <a:spcPct val="200000"/>
                        </a:lnSpc>
                        <a:buClr>
                          <a:srgbClr val="43CEFF"/>
                        </a:buClr>
                        <a:buSzPct val="120000"/>
                        <a:buFont typeface="Wingdings" panose="05000000000000000000" pitchFamily="2" charset="2"/>
                        <a:buChar char="v"/>
                      </a:pPr>
                      <a:r>
                        <a:rPr lang="fa-IR" sz="1500" b="1" baseline="0" dirty="0" smtClean="0">
                          <a:cs typeface="B Zar" panose="00000400000000000000" pitchFamily="2" charset="-78"/>
                        </a:rPr>
                        <a:t>عدم نیاز به واکنش</a:t>
                      </a:r>
                      <a:r>
                        <a:rPr lang="fa-IR" sz="1400" b="1" baseline="0" dirty="0" smtClean="0">
                          <a:cs typeface="B Zar" panose="00000400000000000000" pitchFamily="2" charset="-78"/>
                        </a:rPr>
                        <a:t>(صورتحساب های نوع 2 و 3)</a:t>
                      </a:r>
                    </a:p>
                    <a:p>
                      <a:pPr marL="342900" marR="0" lvl="0" indent="-342900" algn="just" defTabSz="914422" rtl="1" eaLnBrk="1" fontAlgn="auto" latinLnBrk="0" hangingPunct="1">
                        <a:lnSpc>
                          <a:spcPct val="200000"/>
                        </a:lnSpc>
                        <a:spcBef>
                          <a:spcPts val="0"/>
                        </a:spcBef>
                        <a:spcAft>
                          <a:spcPts val="0"/>
                        </a:spcAft>
                        <a:buClr>
                          <a:srgbClr val="43CEFF"/>
                        </a:buClr>
                        <a:buSzPct val="120000"/>
                        <a:buFont typeface="Wingdings" panose="05000000000000000000" pitchFamily="2" charset="2"/>
                        <a:buChar char="v"/>
                        <a:tabLst/>
                        <a:defRPr/>
                      </a:pPr>
                      <a:r>
                        <a:rPr lang="fa-IR" sz="1500" b="1" baseline="0" dirty="0" smtClean="0">
                          <a:cs typeface="B Zar" panose="00000400000000000000" pitchFamily="2" charset="-78"/>
                        </a:rPr>
                        <a:t>عدم امکان </a:t>
                      </a:r>
                      <a:r>
                        <a:rPr lang="fa-IR" sz="1500" b="1" kern="1200" baseline="0" dirty="0" smtClean="0">
                          <a:solidFill>
                            <a:schemeClr val="dk1"/>
                          </a:solidFill>
                          <a:latin typeface="+mn-lt"/>
                          <a:ea typeface="+mn-ea"/>
                          <a:cs typeface="B Zar" panose="00000400000000000000" pitchFamily="2" charset="-78"/>
                        </a:rPr>
                        <a:t>واکنش</a:t>
                      </a:r>
                      <a:r>
                        <a:rPr lang="fa-IR" sz="1400" b="1" kern="1200" baseline="0" dirty="0" smtClean="0">
                          <a:solidFill>
                            <a:schemeClr val="dk1"/>
                          </a:solidFill>
                          <a:latin typeface="+mn-lt"/>
                          <a:ea typeface="+mn-ea"/>
                          <a:cs typeface="B Zar" panose="00000400000000000000" pitchFamily="2" charset="-78"/>
                        </a:rPr>
                        <a:t>(30روز از تاریخ ثبت در کارپوشه گذشته و کارپوشه خریدار در زمان صدور صورتحساب غیرمجاز موقت بوده است)</a:t>
                      </a:r>
                    </a:p>
                  </a:txBody>
                  <a:tcPr marL="85725" marR="85725" marT="0" marB="0">
                    <a:noFill/>
                  </a:tcPr>
                </a:tc>
                <a:extLst>
                  <a:ext uri="{0D108BD9-81ED-4DB2-BD59-A6C34878D82A}">
                    <a16:rowId xmlns:a16="http://schemas.microsoft.com/office/drawing/2014/main" xmlns="" val="587397145"/>
                  </a:ext>
                </a:extLst>
              </a:tr>
              <a:tr h="1181722">
                <a:tc>
                  <a:txBody>
                    <a:bodyPr/>
                    <a:lstStyle/>
                    <a:p>
                      <a:pPr marL="342900" indent="-342900" algn="just" rtl="1">
                        <a:lnSpc>
                          <a:spcPct val="200000"/>
                        </a:lnSpc>
                        <a:buClr>
                          <a:srgbClr val="43CEFF"/>
                        </a:buClr>
                        <a:buSzPct val="120000"/>
                        <a:buFont typeface="Wingdings" panose="05000000000000000000" pitchFamily="2" charset="2"/>
                        <a:buChar char="v"/>
                      </a:pPr>
                      <a:endParaRPr lang="fa-IR" sz="1500" b="1" dirty="0">
                        <a:cs typeface="B Zar" panose="00000400000000000000" pitchFamily="2" charset="-78"/>
                      </a:endParaRPr>
                    </a:p>
                  </a:txBody>
                  <a:tcPr marL="85725" marR="85725" marT="0" marB="0">
                    <a:noFill/>
                  </a:tcPr>
                </a:tc>
                <a:extLst>
                  <a:ext uri="{0D108BD9-81ED-4DB2-BD59-A6C34878D82A}">
                    <a16:rowId xmlns:a16="http://schemas.microsoft.com/office/drawing/2014/main" xmlns="" val="1376513527"/>
                  </a:ext>
                </a:extLst>
              </a:tr>
            </a:tbl>
          </a:graphicData>
        </a:graphic>
      </p:graphicFrame>
      <p:graphicFrame>
        <p:nvGraphicFramePr>
          <p:cNvPr id="5" name="Diagram 4"/>
          <p:cNvGraphicFramePr/>
          <p:nvPr>
            <p:extLst/>
          </p:nvPr>
        </p:nvGraphicFramePr>
        <p:xfrm>
          <a:off x="-304390" y="2089687"/>
          <a:ext cx="5198819" cy="3023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Download Previous Button Image HQ PNG Image | FreePNGIm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929" y="5415345"/>
            <a:ext cx="418338" cy="41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9167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75344" y="926075"/>
            <a:ext cx="5200649" cy="4395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fa-IR" dirty="0">
                <a:solidFill>
                  <a:srgbClr val="70AD47">
                    <a:lumMod val="50000"/>
                  </a:srgbClr>
                </a:solidFill>
                <a:cs typeface="B Titr" panose="00000700000000000000" pitchFamily="2" charset="-78"/>
              </a:rPr>
              <a:t>رعایت مقررات حد مجاز فروش </a:t>
            </a:r>
            <a:r>
              <a:rPr lang="fa-IR" sz="1500" dirty="0">
                <a:solidFill>
                  <a:srgbClr val="70AD47">
                    <a:lumMod val="50000"/>
                  </a:srgbClr>
                </a:solidFill>
                <a:cs typeface="B Titr" panose="00000700000000000000" pitchFamily="2" charset="-78"/>
              </a:rPr>
              <a:t>(ادامه ...)</a:t>
            </a:r>
            <a:endParaRPr lang="en-US" sz="1050" dirty="0">
              <a:solidFill>
                <a:srgbClr val="70AD47">
                  <a:lumMod val="50000"/>
                </a:srgb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152" y="1681999"/>
            <a:ext cx="6522846" cy="3094180"/>
          </a:xfrm>
          <a:prstGeom prst="rect">
            <a:avLst/>
          </a:prstGeom>
          <a:ln>
            <a:solidFill>
              <a:schemeClr val="tx1"/>
            </a:solidFill>
          </a:ln>
        </p:spPr>
      </p:pic>
      <p:sp>
        <p:nvSpPr>
          <p:cNvPr id="8" name="Rounded Rectangle 7"/>
          <p:cNvSpPr/>
          <p:nvPr/>
        </p:nvSpPr>
        <p:spPr>
          <a:xfrm>
            <a:off x="2098064" y="3568610"/>
            <a:ext cx="857250" cy="22860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fa-IR">
              <a:solidFill>
                <a:prstClr val="white"/>
              </a:solidFill>
            </a:endParaRPr>
          </a:p>
        </p:txBody>
      </p:sp>
      <p:sp>
        <p:nvSpPr>
          <p:cNvPr id="2" name="Rectangle 1"/>
          <p:cNvSpPr/>
          <p:nvPr/>
        </p:nvSpPr>
        <p:spPr>
          <a:xfrm>
            <a:off x="1143001" y="4734979"/>
            <a:ext cx="5876638" cy="1754326"/>
          </a:xfrm>
          <a:prstGeom prst="rect">
            <a:avLst/>
          </a:prstGeom>
        </p:spPr>
        <p:txBody>
          <a:bodyPr wrap="square">
            <a:spAutoFit/>
          </a:bodyPr>
          <a:lstStyle/>
          <a:p>
            <a:pPr marL="214313" indent="-214313" algn="r" rtl="1" fontAlgn="auto">
              <a:lnSpc>
                <a:spcPct val="150000"/>
              </a:lnSpc>
              <a:spcBef>
                <a:spcPts val="0"/>
              </a:spcBef>
              <a:spcAft>
                <a:spcPts val="0"/>
              </a:spcAft>
              <a:buFont typeface="Wingdings" panose="05000000000000000000" pitchFamily="2" charset="2"/>
              <a:buChar char="ü"/>
            </a:pPr>
            <a:r>
              <a:rPr lang="fa-IR" dirty="0">
                <a:solidFill>
                  <a:prstClr val="black"/>
                </a:solidFill>
                <a:latin typeface="Calibri" panose="020F0502020204030204" pitchFamily="34" charset="0"/>
                <a:ea typeface="Calibri" panose="020F0502020204030204" pitchFamily="34" charset="0"/>
                <a:cs typeface="B Zar" panose="00000400000000000000" pitchFamily="2" charset="-78"/>
              </a:rPr>
              <a:t>حد مجاز فروش به 85% رسیده است.</a:t>
            </a:r>
          </a:p>
          <a:p>
            <a:pPr marL="214313" indent="-214313" algn="r" rtl="1" fontAlgn="auto">
              <a:lnSpc>
                <a:spcPct val="150000"/>
              </a:lnSpc>
              <a:spcBef>
                <a:spcPts val="0"/>
              </a:spcBef>
              <a:spcAft>
                <a:spcPts val="0"/>
              </a:spcAft>
              <a:buFont typeface="Wingdings" panose="05000000000000000000" pitchFamily="2" charset="2"/>
              <a:buChar char="ü"/>
            </a:pPr>
            <a:r>
              <a:rPr lang="fa-IR" dirty="0">
                <a:solidFill>
                  <a:prstClr val="black"/>
                </a:solidFill>
                <a:latin typeface="Calibri" panose="020F0502020204030204" pitchFamily="34" charset="0"/>
                <a:ea typeface="Calibri" panose="020F0502020204030204" pitchFamily="34" charset="0"/>
                <a:cs typeface="B Zar" panose="00000400000000000000" pitchFamily="2" charset="-78"/>
              </a:rPr>
              <a:t>حد مجاز فروش به 95% رسیده است.</a:t>
            </a:r>
          </a:p>
          <a:p>
            <a:pPr marL="214313" indent="-214313" algn="r" rtl="1" fontAlgn="auto">
              <a:lnSpc>
                <a:spcPct val="150000"/>
              </a:lnSpc>
              <a:spcBef>
                <a:spcPts val="0"/>
              </a:spcBef>
              <a:spcAft>
                <a:spcPts val="0"/>
              </a:spcAft>
              <a:buFont typeface="Wingdings" panose="05000000000000000000" pitchFamily="2" charset="2"/>
              <a:buChar char="ü"/>
            </a:pPr>
            <a:r>
              <a:rPr lang="fa-IR" dirty="0">
                <a:solidFill>
                  <a:prstClr val="black"/>
                </a:solidFill>
                <a:latin typeface="Calibri" panose="020F0502020204030204" pitchFamily="34" charset="0"/>
                <a:ea typeface="Calibri" panose="020F0502020204030204" pitchFamily="34" charset="0"/>
                <a:cs typeface="B Zar" panose="00000400000000000000" pitchFamily="2" charset="-78"/>
              </a:rPr>
              <a:t>حد مجاز فروش به 100% رسیده است و برای صورتحساب‌های خرید صادره اعتبار مالیاتی منظور نخواهد شد.</a:t>
            </a:r>
            <a:endParaRPr lang="fa-IR" dirty="0">
              <a:solidFill>
                <a:prstClr val="black"/>
              </a:solidFill>
              <a:latin typeface="Calibri" panose="020F0502020204030204"/>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639" y="4857751"/>
            <a:ext cx="842360" cy="732611"/>
          </a:xfrm>
          <a:prstGeom prst="rect">
            <a:avLst/>
          </a:prstGeom>
        </p:spPr>
      </p:pic>
      <p:sp>
        <p:nvSpPr>
          <p:cNvPr id="3" name="Slide Number Placeholder 2"/>
          <p:cNvSpPr>
            <a:spLocks noGrp="1"/>
          </p:cNvSpPr>
          <p:nvPr>
            <p:ph type="sldNum" sz="quarter" idx="12"/>
          </p:nvPr>
        </p:nvSpPr>
        <p:spPr/>
        <p:txBody>
          <a:bodyPr/>
          <a:lstStyle/>
          <a:p>
            <a:fld id="{9361F49F-76A1-4540-B729-AC23A5D08AE8}" type="slidenum">
              <a:rPr lang="fa-IR" smtClean="0">
                <a:solidFill>
                  <a:prstClr val="black">
                    <a:tint val="75000"/>
                  </a:prstClr>
                </a:solidFill>
              </a:rPr>
              <a:pPr/>
              <a:t>119</a:t>
            </a:fld>
            <a:endParaRPr lang="fa-IR">
              <a:solidFill>
                <a:prstClr val="black">
                  <a:tint val="75000"/>
                </a:prstClr>
              </a:solidFill>
            </a:endParaRPr>
          </a:p>
        </p:txBody>
      </p:sp>
    </p:spTree>
    <p:extLst>
      <p:ext uri="{BB962C8B-B14F-4D97-AF65-F5344CB8AC3E}">
        <p14:creationId xmlns:p14="http://schemas.microsoft.com/office/powerpoint/2010/main" val="385262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algn="ctr" rtl="1"/>
            <a:r>
              <a:rPr lang="fa-IR" sz="2800" dirty="0">
                <a:cs typeface="B Titr" panose="00000700000000000000" pitchFamily="2" charset="-78"/>
              </a:rPr>
              <a:t>پایانه فروشگاهی</a:t>
            </a:r>
            <a:endParaRPr lang="en-US" sz="2800" dirty="0"/>
          </a:p>
        </p:txBody>
      </p:sp>
      <p:sp>
        <p:nvSpPr>
          <p:cNvPr id="6" name="Content Placeholder 2"/>
          <p:cNvSpPr>
            <a:spLocks noGrp="1"/>
          </p:cNvSpPr>
          <p:nvPr>
            <p:ph idx="1"/>
          </p:nvPr>
        </p:nvSpPr>
        <p:spPr/>
        <p:txBody>
          <a:bodyPr>
            <a:normAutofit/>
          </a:bodyPr>
          <a:lstStyle/>
          <a:p>
            <a:pPr marL="0" indent="0" algn="just" rtl="1">
              <a:buNone/>
              <a:defRPr/>
            </a:pPr>
            <a:endParaRPr lang="fa-IR" sz="2000" i="1" kern="1200" dirty="0">
              <a:solidFill>
                <a:schemeClr val="tx1"/>
              </a:solidFill>
              <a:effectLst>
                <a:outerShdw blurRad="38100" dist="38100" dir="2700000" algn="tl">
                  <a:srgbClr val="000000">
                    <a:alpha val="43137"/>
                  </a:srgbClr>
                </a:outerShdw>
              </a:effectLst>
              <a:latin typeface="Arial" charset="0"/>
              <a:cs typeface="B Zar" panose="00000400000000000000" pitchFamily="2" charset="-78"/>
            </a:endParaRPr>
          </a:p>
          <a:p>
            <a:pPr marL="0" indent="0" algn="just" rtl="1">
              <a:buNone/>
              <a:defRPr/>
            </a:pPr>
            <a:r>
              <a:rPr lang="fa-IR" sz="2400" dirty="0">
                <a:solidFill>
                  <a:schemeClr val="tx1"/>
                </a:solidFill>
                <a:effectLst>
                  <a:outerShdw blurRad="38100" dist="38100" dir="2700000" algn="tl">
                    <a:srgbClr val="000000">
                      <a:alpha val="43137"/>
                    </a:srgbClr>
                  </a:outerShdw>
                </a:effectLst>
                <a:cs typeface="B Zar" panose="00000400000000000000" pitchFamily="2" charset="-78"/>
              </a:rPr>
              <a:t>پایانه فروشگاهی :</a:t>
            </a:r>
          </a:p>
          <a:p>
            <a:pPr marL="0" indent="0" algn="just" rtl="1">
              <a:lnSpc>
                <a:spcPct val="150000"/>
              </a:lnSpc>
              <a:buNone/>
              <a:defRPr/>
            </a:pPr>
            <a:r>
              <a:rPr lang="fa-IR" sz="2000" dirty="0">
                <a:solidFill>
                  <a:schemeClr val="tx1"/>
                </a:solidFill>
                <a:cs typeface="B Zar" panose="00000400000000000000" pitchFamily="2" charset="-78"/>
              </a:rPr>
              <a:t>رایانه، دستگاه کارتخوان بانکی (</a:t>
            </a:r>
            <a:r>
              <a:rPr lang="en-US" sz="2000" dirty="0" err="1">
                <a:solidFill>
                  <a:schemeClr val="tx1"/>
                </a:solidFill>
                <a:cs typeface="B Zar" panose="00000400000000000000" pitchFamily="2" charset="-78"/>
              </a:rPr>
              <a:t>pos</a:t>
            </a:r>
            <a:r>
              <a:rPr lang="fa-IR" sz="2000" dirty="0">
                <a:solidFill>
                  <a:schemeClr val="tx1"/>
                </a:solidFill>
                <a:cs typeface="B Zar" panose="00000400000000000000" pitchFamily="2" charset="-78"/>
              </a:rPr>
              <a:t>)</a:t>
            </a:r>
            <a:r>
              <a:rPr lang="en-US" sz="2000" dirty="0">
                <a:solidFill>
                  <a:schemeClr val="tx1"/>
                </a:solidFill>
                <a:cs typeface="B Zar" panose="00000400000000000000" pitchFamily="2" charset="-78"/>
              </a:rPr>
              <a:t> ، </a:t>
            </a:r>
            <a:r>
              <a:rPr lang="fa-IR" sz="2000" dirty="0">
                <a:solidFill>
                  <a:schemeClr val="tx1"/>
                </a:solidFill>
                <a:cs typeface="B Zar" panose="00000400000000000000" pitchFamily="2" charset="-78"/>
              </a:rPr>
              <a:t>درگاه پرداخت الکترونیکی یا هر وسیله دیگری که </a:t>
            </a:r>
            <a:r>
              <a:rPr lang="fa-IR" sz="2000" dirty="0">
                <a:solidFill>
                  <a:schemeClr val="tx1">
                    <a:lumMod val="60000"/>
                    <a:lumOff val="40000"/>
                  </a:schemeClr>
                </a:solidFill>
                <a:cs typeface="B Zar" panose="00000400000000000000" pitchFamily="2" charset="-78"/>
              </a:rPr>
              <a:t>ا</a:t>
            </a:r>
            <a:r>
              <a:rPr lang="fa-IR" sz="2400" dirty="0">
                <a:solidFill>
                  <a:schemeClr val="tx1">
                    <a:lumMod val="60000"/>
                    <a:lumOff val="40000"/>
                  </a:schemeClr>
                </a:solidFill>
                <a:cs typeface="B Zar" panose="00000400000000000000" pitchFamily="2" charset="-78"/>
              </a:rPr>
              <a:t>مکان</a:t>
            </a:r>
            <a:r>
              <a:rPr lang="fa-IR" sz="2000" dirty="0">
                <a:solidFill>
                  <a:schemeClr val="tx1">
                    <a:lumMod val="60000"/>
                    <a:lumOff val="40000"/>
                  </a:schemeClr>
                </a:solidFill>
                <a:cs typeface="B Zar" panose="00000400000000000000" pitchFamily="2" charset="-78"/>
              </a:rPr>
              <a:t> </a:t>
            </a:r>
            <a:r>
              <a:rPr lang="fa-IR" sz="2400" dirty="0">
                <a:solidFill>
                  <a:schemeClr val="tx1">
                    <a:lumMod val="60000"/>
                    <a:lumOff val="40000"/>
                  </a:schemeClr>
                </a:solidFill>
                <a:cs typeface="B Zar" panose="00000400000000000000" pitchFamily="2" charset="-78"/>
              </a:rPr>
              <a:t>اتصال به شبکه های الکترونیکی پرداخت رسمی کشور </a:t>
            </a:r>
            <a:r>
              <a:rPr lang="fa-IR" sz="2000" dirty="0">
                <a:solidFill>
                  <a:schemeClr val="tx1">
                    <a:lumMod val="60000"/>
                    <a:lumOff val="40000"/>
                  </a:schemeClr>
                </a:solidFill>
                <a:cs typeface="B Zar" panose="00000400000000000000" pitchFamily="2" charset="-78"/>
              </a:rPr>
              <a:t>و </a:t>
            </a:r>
            <a:r>
              <a:rPr lang="fa-IR" sz="2400" dirty="0">
                <a:solidFill>
                  <a:schemeClr val="tx2">
                    <a:lumMod val="75000"/>
                  </a:schemeClr>
                </a:solidFill>
                <a:cs typeface="B Zar" panose="00000400000000000000" pitchFamily="2" charset="-78"/>
              </a:rPr>
              <a:t>سامانه مؤدیان </a:t>
            </a:r>
            <a:r>
              <a:rPr lang="fa-IR" sz="2000" dirty="0">
                <a:solidFill>
                  <a:schemeClr val="tx1"/>
                </a:solidFill>
                <a:cs typeface="B Zar" panose="00000400000000000000" pitchFamily="2" charset="-78"/>
              </a:rPr>
              <a:t>را داشته و از</a:t>
            </a:r>
            <a:r>
              <a:rPr lang="fa-IR" sz="2400" dirty="0">
                <a:solidFill>
                  <a:schemeClr val="tx1"/>
                </a:solidFill>
                <a:cs typeface="B Zar" panose="00000400000000000000" pitchFamily="2" charset="-78"/>
              </a:rPr>
              <a:t> </a:t>
            </a:r>
            <a:r>
              <a:rPr lang="fa-IR" sz="2400" dirty="0">
                <a:solidFill>
                  <a:schemeClr val="accent2">
                    <a:lumMod val="75000"/>
                  </a:schemeClr>
                </a:solidFill>
                <a:cs typeface="B Zar" panose="00000400000000000000" pitchFamily="2" charset="-78"/>
              </a:rPr>
              <a:t>قابلیت صدور صورتحساب الکترونیکی </a:t>
            </a:r>
            <a:r>
              <a:rPr lang="fa-IR" sz="2000" dirty="0">
                <a:solidFill>
                  <a:schemeClr val="tx1"/>
                </a:solidFill>
                <a:cs typeface="B Zar" panose="00000400000000000000" pitchFamily="2" charset="-78"/>
              </a:rPr>
              <a:t>برخوردار باشد.</a:t>
            </a:r>
          </a:p>
          <a:p>
            <a:pPr marL="0" indent="0" algn="just" rtl="1">
              <a:buNone/>
              <a:defRPr/>
            </a:pPr>
            <a:endParaRPr lang="fa-IR" sz="2000" dirty="0">
              <a:solidFill>
                <a:schemeClr val="tx1"/>
              </a:solidFill>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12</a:t>
            </a:fld>
            <a:endParaRPr lang="en-US"/>
          </a:p>
        </p:txBody>
      </p:sp>
      <p:sp>
        <p:nvSpPr>
          <p:cNvPr id="7" name="Rounded Rectangle 6"/>
          <p:cNvSpPr/>
          <p:nvPr/>
        </p:nvSpPr>
        <p:spPr>
          <a:xfrm>
            <a:off x="223684" y="990600"/>
            <a:ext cx="8767916" cy="54864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4048491205"/>
              </p:ext>
            </p:extLst>
          </p:nvPr>
        </p:nvGraphicFramePr>
        <p:xfrm>
          <a:off x="1371600" y="3657600"/>
          <a:ext cx="6705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70360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75344" y="926075"/>
            <a:ext cx="5200649" cy="4395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fa-IR" dirty="0">
                <a:solidFill>
                  <a:srgbClr val="70AD47">
                    <a:lumMod val="50000"/>
                  </a:srgbClr>
                </a:solidFill>
                <a:cs typeface="B Titr" panose="00000700000000000000" pitchFamily="2" charset="-78"/>
              </a:rPr>
              <a:t>رعایت مقررات حد مجاز فروش </a:t>
            </a:r>
            <a:r>
              <a:rPr lang="fa-IR" sz="1500" dirty="0">
                <a:solidFill>
                  <a:srgbClr val="70AD47">
                    <a:lumMod val="50000"/>
                  </a:srgbClr>
                </a:solidFill>
                <a:cs typeface="B Titr" panose="00000700000000000000" pitchFamily="2" charset="-78"/>
              </a:rPr>
              <a:t>(ادامه ...)</a:t>
            </a:r>
            <a:endParaRPr lang="en-US" sz="1050" dirty="0">
              <a:solidFill>
                <a:srgbClr val="70AD47">
                  <a:lumMod val="50000"/>
                </a:srgbClr>
              </a:solidFill>
            </a:endParaRPr>
          </a:p>
        </p:txBody>
      </p:sp>
      <p:sp>
        <p:nvSpPr>
          <p:cNvPr id="2" name="Oval 1"/>
          <p:cNvSpPr/>
          <p:nvPr/>
        </p:nvSpPr>
        <p:spPr>
          <a:xfrm>
            <a:off x="6649596" y="1771651"/>
            <a:ext cx="1269514" cy="1486328"/>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r>
              <a:rPr lang="fa-IR" sz="1500" dirty="0">
                <a:solidFill>
                  <a:prstClr val="white"/>
                </a:solidFill>
                <a:cs typeface="B Zar" panose="00000400000000000000" pitchFamily="2" charset="-78"/>
              </a:rPr>
              <a:t>جمع صورتحساب بیش از حد مجاز فروش</a:t>
            </a:r>
            <a:endParaRPr lang="fa-IR" sz="1500" dirty="0">
              <a:solidFill>
                <a:prstClr val="white"/>
              </a:solidFill>
            </a:endParaRPr>
          </a:p>
        </p:txBody>
      </p:sp>
      <p:sp>
        <p:nvSpPr>
          <p:cNvPr id="8" name="Rounded Rectangle 7"/>
          <p:cNvSpPr/>
          <p:nvPr/>
        </p:nvSpPr>
        <p:spPr>
          <a:xfrm>
            <a:off x="1428750" y="2023767"/>
            <a:ext cx="4701268" cy="422388"/>
          </a:xfrm>
          <a:prstGeom prst="roundRect">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auto">
              <a:spcBef>
                <a:spcPts val="0"/>
              </a:spcBef>
              <a:spcAft>
                <a:spcPts val="0"/>
              </a:spcAft>
            </a:pPr>
            <a:r>
              <a:rPr lang="fa-IR" sz="1200" dirty="0">
                <a:solidFill>
                  <a:srgbClr val="70AD47">
                    <a:lumMod val="50000"/>
                  </a:srgbClr>
                </a:solidFill>
                <a:cs typeface="B Zar" panose="00000400000000000000" pitchFamily="2" charset="-78"/>
              </a:rPr>
              <a:t>عدم محاسبه اعتبار مالیاتی برای خریدار</a:t>
            </a:r>
          </a:p>
        </p:txBody>
      </p:sp>
      <p:sp>
        <p:nvSpPr>
          <p:cNvPr id="9" name="Rounded Rectangle 8"/>
          <p:cNvSpPr/>
          <p:nvPr/>
        </p:nvSpPr>
        <p:spPr>
          <a:xfrm>
            <a:off x="1488812" y="2663846"/>
            <a:ext cx="4701268" cy="422388"/>
          </a:xfrm>
          <a:prstGeom prst="roundRect">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auto">
              <a:spcBef>
                <a:spcPts val="0"/>
              </a:spcBef>
              <a:spcAft>
                <a:spcPts val="0"/>
              </a:spcAft>
            </a:pPr>
            <a:r>
              <a:rPr lang="fa-IR" sz="1200" dirty="0">
                <a:solidFill>
                  <a:srgbClr val="70AD47">
                    <a:lumMod val="50000"/>
                  </a:srgbClr>
                </a:solidFill>
                <a:cs typeface="B Zar" panose="00000400000000000000" pitchFamily="2" charset="-78"/>
              </a:rPr>
              <a:t>الزام به پرداخت کل مالیات بر ارزش افزوده متعلقه توسط فروشنده</a:t>
            </a:r>
          </a:p>
        </p:txBody>
      </p:sp>
      <p:sp>
        <p:nvSpPr>
          <p:cNvPr id="12" name="Striped Right Arrow 11"/>
          <p:cNvSpPr/>
          <p:nvPr/>
        </p:nvSpPr>
        <p:spPr>
          <a:xfrm rot="10800000">
            <a:off x="6190079" y="2184816"/>
            <a:ext cx="399455" cy="237582"/>
          </a:xfrm>
          <a:prstGeom prst="stripedRightArrow">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fa-IR">
              <a:solidFill>
                <a:prstClr val="white"/>
              </a:solidFill>
            </a:endParaRPr>
          </a:p>
        </p:txBody>
      </p:sp>
      <p:sp>
        <p:nvSpPr>
          <p:cNvPr id="13" name="Striped Right Arrow 12"/>
          <p:cNvSpPr/>
          <p:nvPr/>
        </p:nvSpPr>
        <p:spPr>
          <a:xfrm rot="9716138">
            <a:off x="6258222" y="2626464"/>
            <a:ext cx="399455" cy="237582"/>
          </a:xfrm>
          <a:prstGeom prst="stripedRightArrow">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pPr>
            <a:endParaRPr lang="fa-IR">
              <a:solidFill>
                <a:prstClr val="white"/>
              </a:solidFill>
            </a:endParaRPr>
          </a:p>
        </p:txBody>
      </p:sp>
      <p:grpSp>
        <p:nvGrpSpPr>
          <p:cNvPr id="14" name="Group 13"/>
          <p:cNvGrpSpPr/>
          <p:nvPr/>
        </p:nvGrpSpPr>
        <p:grpSpPr>
          <a:xfrm>
            <a:off x="6486227" y="3832977"/>
            <a:ext cx="1159437" cy="1295286"/>
            <a:chOff x="6843539" y="1422248"/>
            <a:chExt cx="1545916" cy="213360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3539" y="1422248"/>
              <a:ext cx="1545916" cy="2133600"/>
            </a:xfrm>
            <a:prstGeom prst="rect">
              <a:avLst/>
            </a:prstGeom>
          </p:spPr>
        </p:pic>
        <p:sp>
          <p:nvSpPr>
            <p:cNvPr id="16" name="TextBox 15"/>
            <p:cNvSpPr txBox="1"/>
            <p:nvPr/>
          </p:nvSpPr>
          <p:spPr>
            <a:xfrm>
              <a:off x="7012376" y="2789514"/>
              <a:ext cx="1208241" cy="684410"/>
            </a:xfrm>
            <a:prstGeom prst="rect">
              <a:avLst/>
            </a:prstGeom>
            <a:noFill/>
          </p:spPr>
          <p:txBody>
            <a:bodyPr wrap="square" rtlCol="0">
              <a:spAutoFit/>
            </a:bodyPr>
            <a:lstStyle/>
            <a:p>
              <a:pPr algn="ctr" defTabSz="685784" rtl="1" fontAlgn="auto">
                <a:spcBef>
                  <a:spcPts val="0"/>
                </a:spcBef>
                <a:spcAft>
                  <a:spcPts val="0"/>
                </a:spcAft>
              </a:pPr>
              <a:r>
                <a:rPr lang="fa-IR" sz="1050" b="1" kern="0" dirty="0">
                  <a:solidFill>
                    <a:srgbClr val="000000"/>
                  </a:solidFill>
                  <a:latin typeface="Arial"/>
                  <a:cs typeface="B Titr" panose="00000700000000000000" pitchFamily="2" charset="-78"/>
                  <a:sym typeface="Arial"/>
                  <a:rtl val="0"/>
                </a:rPr>
                <a:t>مؤدی  (فروشنده)</a:t>
              </a:r>
              <a:endParaRPr lang="en-US" sz="1050" b="1" kern="0" dirty="0">
                <a:solidFill>
                  <a:srgbClr val="000000"/>
                </a:solidFill>
                <a:latin typeface="Arial"/>
                <a:cs typeface="B Titr" panose="00000700000000000000" pitchFamily="2" charset="-78"/>
                <a:sym typeface="Arial"/>
                <a:rtl val="0"/>
              </a:endParaRPr>
            </a:p>
          </p:txBody>
        </p:sp>
      </p:grpSp>
      <p:sp>
        <p:nvSpPr>
          <p:cNvPr id="22" name="TextBox 21"/>
          <p:cNvSpPr txBox="1"/>
          <p:nvPr/>
        </p:nvSpPr>
        <p:spPr>
          <a:xfrm>
            <a:off x="1428749" y="4314729"/>
            <a:ext cx="5029200" cy="830997"/>
          </a:xfrm>
          <a:prstGeom prst="rect">
            <a:avLst/>
          </a:prstGeom>
          <a:noFill/>
        </p:spPr>
        <p:txBody>
          <a:bodyPr wrap="square" rtlCol="1">
            <a:spAutoFit/>
          </a:bodyPr>
          <a:lstStyle/>
          <a:p>
            <a:pPr marL="214313" indent="-214313" algn="just" rtl="1" fontAlgn="auto">
              <a:lnSpc>
                <a:spcPct val="200000"/>
              </a:lnSpc>
              <a:spcBef>
                <a:spcPts val="0"/>
              </a:spcBef>
              <a:spcAft>
                <a:spcPts val="0"/>
              </a:spcAft>
              <a:buFont typeface="Wingdings" panose="05000000000000000000" pitchFamily="2" charset="2"/>
              <a:buChar char="v"/>
            </a:pPr>
            <a:r>
              <a:rPr lang="fa-IR" sz="1200" b="1" dirty="0">
                <a:solidFill>
                  <a:srgbClr val="70AD47">
                    <a:lumMod val="50000"/>
                  </a:srgbClr>
                </a:solidFill>
                <a:latin typeface="Calibri" panose="020F0502020204030204"/>
                <a:cs typeface="B Zar" panose="00000400000000000000" pitchFamily="2" charset="-78"/>
              </a:rPr>
              <a:t>افزایش حد مجاز فروش متناسب با صورتحساب </a:t>
            </a:r>
          </a:p>
          <a:p>
            <a:pPr marL="214313" indent="-214313" algn="just" rtl="1" fontAlgn="auto">
              <a:lnSpc>
                <a:spcPct val="200000"/>
              </a:lnSpc>
              <a:spcBef>
                <a:spcPts val="0"/>
              </a:spcBef>
              <a:spcAft>
                <a:spcPts val="0"/>
              </a:spcAft>
              <a:buFont typeface="Wingdings" panose="05000000000000000000" pitchFamily="2" charset="2"/>
              <a:buChar char="v"/>
            </a:pPr>
            <a:r>
              <a:rPr lang="fa-IR" sz="1200" b="1" dirty="0">
                <a:solidFill>
                  <a:srgbClr val="70AD47">
                    <a:lumMod val="50000"/>
                  </a:srgbClr>
                </a:solidFill>
                <a:latin typeface="Calibri" panose="020F0502020204030204"/>
                <a:cs typeface="B Zar" panose="00000400000000000000" pitchFamily="2" charset="-78"/>
              </a:rPr>
              <a:t>صدور صورتحساب الکترونیکی اصلاحی</a:t>
            </a:r>
          </a:p>
        </p:txBody>
      </p:sp>
      <p:sp>
        <p:nvSpPr>
          <p:cNvPr id="26" name="Right Brace 25"/>
          <p:cNvSpPr/>
          <p:nvPr/>
        </p:nvSpPr>
        <p:spPr>
          <a:xfrm>
            <a:off x="3445248" y="4074513"/>
            <a:ext cx="155203" cy="1053750"/>
          </a:xfrm>
          <a:prstGeom prst="rightBrace">
            <a:avLst>
              <a:gd name="adj1" fmla="val 8333"/>
              <a:gd name="adj2" fmla="val 48432"/>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rtl="1" fontAlgn="auto">
              <a:spcBef>
                <a:spcPts val="0"/>
              </a:spcBef>
              <a:spcAft>
                <a:spcPts val="0"/>
              </a:spcAft>
            </a:pPr>
            <a:endParaRPr lang="fa-IR">
              <a:solidFill>
                <a:prstClr val="black"/>
              </a:solidFill>
            </a:endParaRPr>
          </a:p>
        </p:txBody>
      </p:sp>
      <p:sp>
        <p:nvSpPr>
          <p:cNvPr id="27" name="TextBox 26"/>
          <p:cNvSpPr txBox="1"/>
          <p:nvPr/>
        </p:nvSpPr>
        <p:spPr>
          <a:xfrm>
            <a:off x="1351148" y="4166742"/>
            <a:ext cx="2171700" cy="1015663"/>
          </a:xfrm>
          <a:prstGeom prst="rect">
            <a:avLst/>
          </a:prstGeom>
          <a:noFill/>
        </p:spPr>
        <p:txBody>
          <a:bodyPr wrap="square" rtlCol="1">
            <a:spAutoFit/>
          </a:bodyPr>
          <a:lstStyle/>
          <a:p>
            <a:pPr marL="214313" indent="-214313" algn="r" rtl="1" fontAlgn="auto">
              <a:lnSpc>
                <a:spcPct val="200000"/>
              </a:lnSpc>
              <a:spcBef>
                <a:spcPts val="0"/>
              </a:spcBef>
              <a:spcAft>
                <a:spcPts val="0"/>
              </a:spcAft>
              <a:buFont typeface="Wingdings" panose="05000000000000000000" pitchFamily="2" charset="2"/>
              <a:buChar char="ü"/>
            </a:pPr>
            <a:r>
              <a:rPr lang="fa-IR" sz="1200" dirty="0">
                <a:solidFill>
                  <a:prstClr val="black"/>
                </a:solidFill>
                <a:latin typeface="Calibri" panose="020F0502020204030204"/>
                <a:cs typeface="B Zar" panose="00000400000000000000" pitchFamily="2" charset="-78"/>
              </a:rPr>
              <a:t>پرداخت یا ترتیب پرداخت مالیات</a:t>
            </a:r>
          </a:p>
          <a:p>
            <a:pPr marL="214313" indent="-214313" algn="r" rtl="1" fontAlgn="auto">
              <a:lnSpc>
                <a:spcPct val="150000"/>
              </a:lnSpc>
              <a:spcBef>
                <a:spcPts val="0"/>
              </a:spcBef>
              <a:spcAft>
                <a:spcPts val="0"/>
              </a:spcAft>
              <a:buFont typeface="Wingdings" panose="05000000000000000000" pitchFamily="2" charset="2"/>
              <a:buChar char="ü"/>
            </a:pPr>
            <a:r>
              <a:rPr lang="fa-IR" sz="1200" dirty="0">
                <a:solidFill>
                  <a:prstClr val="black"/>
                </a:solidFill>
                <a:latin typeface="Calibri" panose="020F0502020204030204"/>
                <a:cs typeface="B Zar" panose="00000400000000000000" pitchFamily="2" charset="-78"/>
              </a:rPr>
              <a:t>ارائه تضامین کافی از قبیل سپرده بانکی، ضمانت بانکی و وثیقه ملکی.</a:t>
            </a:r>
          </a:p>
        </p:txBody>
      </p:sp>
      <p:sp>
        <p:nvSpPr>
          <p:cNvPr id="3" name="Slide Number Placeholder 2"/>
          <p:cNvSpPr>
            <a:spLocks noGrp="1"/>
          </p:cNvSpPr>
          <p:nvPr>
            <p:ph type="sldNum" sz="quarter" idx="12"/>
          </p:nvPr>
        </p:nvSpPr>
        <p:spPr/>
        <p:txBody>
          <a:bodyPr/>
          <a:lstStyle/>
          <a:p>
            <a:fld id="{9361F49F-76A1-4540-B729-AC23A5D08AE8}" type="slidenum">
              <a:rPr lang="fa-IR" smtClean="0">
                <a:solidFill>
                  <a:prstClr val="black">
                    <a:tint val="75000"/>
                  </a:prstClr>
                </a:solidFill>
              </a:rPr>
              <a:pPr/>
              <a:t>120</a:t>
            </a:fld>
            <a:endParaRPr lang="fa-IR">
              <a:solidFill>
                <a:prstClr val="black">
                  <a:tint val="75000"/>
                </a:prstClr>
              </a:solidFill>
            </a:endParaRPr>
          </a:p>
        </p:txBody>
      </p:sp>
    </p:spTree>
    <p:extLst>
      <p:ext uri="{BB962C8B-B14F-4D97-AF65-F5344CB8AC3E}">
        <p14:creationId xmlns:p14="http://schemas.microsoft.com/office/powerpoint/2010/main" val="37703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500"/>
                                        <p:tgtEl>
                                          <p:spTgt spid="22">
                                            <p:txEl>
                                              <p:pRg st="0" end="0"/>
                                            </p:txEl>
                                          </p:spTgt>
                                        </p:tgtEl>
                                      </p:cBhvr>
                                    </p:animEffect>
                                  </p:childTnLst>
                                </p:cTn>
                              </p:par>
                            </p:childTnLst>
                          </p:cTn>
                        </p:par>
                        <p:par>
                          <p:cTn id="35" fill="hold">
                            <p:stCondLst>
                              <p:cond delay="1000"/>
                            </p:stCondLst>
                            <p:childTnLst>
                              <p:par>
                                <p:cTn id="36" presetID="14" presetClass="entr" presetSubtype="1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animEffect transition="in" filter="fade">
                                      <p:cBhvr>
                                        <p:cTn id="4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2" grpId="0" animBg="1"/>
      <p:bldP spid="13" grpId="0" animBg="1"/>
      <p:bldP spid="26" grpId="0" animBg="1"/>
      <p:bldP spid="2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75344" y="926075"/>
            <a:ext cx="5200649" cy="4395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fa-IR" dirty="0">
                <a:solidFill>
                  <a:srgbClr val="70AD47">
                    <a:lumMod val="50000"/>
                  </a:srgbClr>
                </a:solidFill>
                <a:cs typeface="B Titr" panose="00000700000000000000" pitchFamily="2" charset="-78"/>
              </a:rPr>
              <a:t>تکالیف مؤدی در زمان بروز حادثه یا نقص فنی</a:t>
            </a:r>
            <a:endParaRPr lang="en-US" sz="1200" dirty="0">
              <a:solidFill>
                <a:srgbClr val="70AD47">
                  <a:lumMod val="50000"/>
                </a:srgbClr>
              </a:solidFill>
            </a:endParaRPr>
          </a:p>
        </p:txBody>
      </p:sp>
      <p:grpSp>
        <p:nvGrpSpPr>
          <p:cNvPr id="7" name="Group 6"/>
          <p:cNvGrpSpPr/>
          <p:nvPr/>
        </p:nvGrpSpPr>
        <p:grpSpPr>
          <a:xfrm>
            <a:off x="6710740" y="1885950"/>
            <a:ext cx="1045137" cy="1295286"/>
            <a:chOff x="6843539" y="1422248"/>
            <a:chExt cx="1545916" cy="213360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3539" y="1422248"/>
              <a:ext cx="1545916" cy="2133600"/>
            </a:xfrm>
            <a:prstGeom prst="rect">
              <a:avLst/>
            </a:prstGeom>
          </p:spPr>
        </p:pic>
        <p:sp>
          <p:nvSpPr>
            <p:cNvPr id="9" name="TextBox 8"/>
            <p:cNvSpPr txBox="1"/>
            <p:nvPr/>
          </p:nvSpPr>
          <p:spPr>
            <a:xfrm>
              <a:off x="7012375" y="2789514"/>
              <a:ext cx="1208240" cy="684410"/>
            </a:xfrm>
            <a:prstGeom prst="rect">
              <a:avLst/>
            </a:prstGeom>
            <a:noFill/>
          </p:spPr>
          <p:txBody>
            <a:bodyPr wrap="square" rtlCol="0">
              <a:spAutoFit/>
            </a:bodyPr>
            <a:lstStyle/>
            <a:p>
              <a:pPr algn="ctr" defTabSz="685784" rtl="1" fontAlgn="auto">
                <a:spcBef>
                  <a:spcPts val="0"/>
                </a:spcBef>
                <a:spcAft>
                  <a:spcPts val="0"/>
                </a:spcAft>
              </a:pPr>
              <a:r>
                <a:rPr lang="fa-IR" sz="1050" b="1" kern="0" dirty="0">
                  <a:solidFill>
                    <a:srgbClr val="000000"/>
                  </a:solidFill>
                  <a:latin typeface="Arial"/>
                  <a:cs typeface="B Titr" panose="00000700000000000000" pitchFamily="2" charset="-78"/>
                  <a:sym typeface="Arial"/>
                  <a:rtl val="0"/>
                </a:rPr>
                <a:t>مؤدی  (فروشنده)</a:t>
              </a:r>
              <a:endParaRPr lang="en-US" sz="1050" b="1" kern="0" dirty="0">
                <a:solidFill>
                  <a:srgbClr val="000000"/>
                </a:solidFill>
                <a:latin typeface="Arial"/>
                <a:cs typeface="B Titr" panose="00000700000000000000" pitchFamily="2" charset="-78"/>
                <a:sym typeface="Arial"/>
                <a:rtl val="0"/>
              </a:endParaRPr>
            </a:p>
          </p:txBody>
        </p:sp>
      </p:grpSp>
      <p:sp>
        <p:nvSpPr>
          <p:cNvPr id="10" name="TextBox 9"/>
          <p:cNvSpPr txBox="1"/>
          <p:nvPr/>
        </p:nvSpPr>
        <p:spPr>
          <a:xfrm>
            <a:off x="1314451" y="2050158"/>
            <a:ext cx="5396290" cy="1200329"/>
          </a:xfrm>
          <a:prstGeom prst="rect">
            <a:avLst/>
          </a:prstGeom>
          <a:noFill/>
        </p:spPr>
        <p:txBody>
          <a:bodyPr wrap="square" rtlCol="1">
            <a:spAutoFit/>
          </a:bodyPr>
          <a:lstStyle/>
          <a:p>
            <a:pPr algn="just" rtl="1" fontAlgn="auto">
              <a:lnSpc>
                <a:spcPct val="200000"/>
              </a:lnSpc>
              <a:spcBef>
                <a:spcPts val="0"/>
              </a:spcBef>
              <a:spcAft>
                <a:spcPts val="0"/>
              </a:spcAft>
              <a:buFont typeface="Wingdings" panose="05000000000000000000" pitchFamily="2" charset="2"/>
              <a:buChar char="ü"/>
            </a:pPr>
            <a:r>
              <a:rPr lang="fa-IR" sz="1200" b="1" dirty="0">
                <a:solidFill>
                  <a:srgbClr val="70AD47">
                    <a:lumMod val="50000"/>
                  </a:srgbClr>
                </a:solidFill>
                <a:latin typeface="Calibri" panose="020F0502020204030204"/>
                <a:cs typeface="B Zar" panose="00000400000000000000" pitchFamily="2" charset="-78"/>
              </a:rPr>
              <a:t>اعلام مراتب بروز حادثه یا نقص فنی تا پایان روز اداری بعد از بروز حادثه یا نقص فنی</a:t>
            </a:r>
          </a:p>
          <a:p>
            <a:pPr algn="just" rtl="1" fontAlgn="auto">
              <a:lnSpc>
                <a:spcPct val="200000"/>
              </a:lnSpc>
              <a:spcBef>
                <a:spcPts val="0"/>
              </a:spcBef>
              <a:spcAft>
                <a:spcPts val="0"/>
              </a:spcAft>
              <a:buFont typeface="Wingdings" panose="05000000000000000000" pitchFamily="2" charset="2"/>
              <a:buChar char="ü"/>
            </a:pPr>
            <a:r>
              <a:rPr lang="fa-IR" sz="1200" b="1" dirty="0">
                <a:solidFill>
                  <a:srgbClr val="70AD47">
                    <a:lumMod val="50000"/>
                  </a:srgbClr>
                </a:solidFill>
                <a:latin typeface="Calibri" panose="020F0502020204030204"/>
                <a:cs typeface="B Zar" panose="00000400000000000000" pitchFamily="2" charset="-78"/>
              </a:rPr>
              <a:t>استفاده از صورتحساب شمس برای فروش کالا یا ارائه خدمت</a:t>
            </a:r>
          </a:p>
          <a:p>
            <a:pPr algn="just" rtl="1" fontAlgn="auto">
              <a:lnSpc>
                <a:spcPct val="200000"/>
              </a:lnSpc>
              <a:spcBef>
                <a:spcPts val="0"/>
              </a:spcBef>
              <a:spcAft>
                <a:spcPts val="0"/>
              </a:spcAft>
              <a:buFont typeface="Wingdings" panose="05000000000000000000" pitchFamily="2" charset="2"/>
              <a:buChar char="ü"/>
            </a:pPr>
            <a:r>
              <a:rPr lang="fa-IR" sz="1200" b="1" dirty="0">
                <a:solidFill>
                  <a:srgbClr val="70AD47">
                    <a:lumMod val="50000"/>
                  </a:srgbClr>
                </a:solidFill>
                <a:latin typeface="Calibri" panose="020F0502020204030204"/>
                <a:cs typeface="B Zar" panose="00000400000000000000" pitchFamily="2" charset="-78"/>
              </a:rPr>
              <a:t>ثبت صورتحساب‌های شمس صادره در کارپوشه حداکثر تا 7 روز اداری پس از رفع حادثه/نقص</a:t>
            </a:r>
          </a:p>
        </p:txBody>
      </p:sp>
      <p:cxnSp>
        <p:nvCxnSpPr>
          <p:cNvPr id="13" name="Straight Connector 12"/>
          <p:cNvCxnSpPr/>
          <p:nvPr/>
        </p:nvCxnSpPr>
        <p:spPr>
          <a:xfrm>
            <a:off x="6629401" y="2050158"/>
            <a:ext cx="603908" cy="57874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37387" y="2054216"/>
            <a:ext cx="587935" cy="57062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Horizontal Scroll 19"/>
          <p:cNvSpPr/>
          <p:nvPr/>
        </p:nvSpPr>
        <p:spPr>
          <a:xfrm>
            <a:off x="152400" y="3313412"/>
            <a:ext cx="8458200" cy="1623074"/>
          </a:xfrm>
          <a:prstGeom prst="horizontalScroll">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fontAlgn="auto">
              <a:lnSpc>
                <a:spcPct val="150000"/>
              </a:lnSpc>
              <a:spcBef>
                <a:spcPts val="0"/>
              </a:spcBef>
              <a:spcAft>
                <a:spcPts val="0"/>
              </a:spcAft>
            </a:pPr>
            <a:r>
              <a:rPr lang="fa-IR" dirty="0">
                <a:solidFill>
                  <a:srgbClr val="70AD47">
                    <a:lumMod val="50000"/>
                  </a:srgbClr>
                </a:solidFill>
                <a:cs typeface="B Zar" panose="00000400000000000000" pitchFamily="2" charset="-78"/>
              </a:rPr>
              <a:t>در هنگام بروز حادثه یا نقص فنی در یک مکان پستی دارای فعالیت واحد با حداقل دو پایانه فروشگاهی/ حافظه مالیاتی، مؤدی ضمن اعلام حادثه و نقص فنی به سازمان، می بایست از پایانه فروشگاهی/ حافظه مالیاتی دیگر برای صدور صورتحساب الکترونیکی استفاده نموده و مجاز به استفاده از صورتحساب شمس نمی­باشد.</a:t>
            </a:r>
            <a:endParaRPr lang="en-US" dirty="0">
              <a:solidFill>
                <a:srgbClr val="70AD47">
                  <a:lumMod val="50000"/>
                </a:srgbClr>
              </a:solidFill>
              <a:cs typeface="B Zar" panose="00000400000000000000" pitchFamily="2" charset="-78"/>
            </a:endParaRPr>
          </a:p>
        </p:txBody>
      </p:sp>
      <p:sp>
        <p:nvSpPr>
          <p:cNvPr id="21" name="Horizontal Scroll 20"/>
          <p:cNvSpPr/>
          <p:nvPr/>
        </p:nvSpPr>
        <p:spPr>
          <a:xfrm>
            <a:off x="228600" y="4936486"/>
            <a:ext cx="8480946" cy="1238249"/>
          </a:xfrm>
          <a:prstGeom prst="horizontalScroll">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fontAlgn="auto">
              <a:lnSpc>
                <a:spcPct val="150000"/>
              </a:lnSpc>
              <a:spcBef>
                <a:spcPts val="0"/>
              </a:spcBef>
              <a:spcAft>
                <a:spcPts val="0"/>
              </a:spcAft>
            </a:pPr>
            <a:r>
              <a:rPr lang="fa-IR" dirty="0">
                <a:solidFill>
                  <a:srgbClr val="70AD47">
                    <a:lumMod val="50000"/>
                  </a:srgbClr>
                </a:solidFill>
                <a:cs typeface="B Zar" panose="00000400000000000000" pitchFamily="2" charset="-78"/>
              </a:rPr>
              <a:t>مؤدی مکلف است حداکثر </a:t>
            </a:r>
            <a:r>
              <a:rPr lang="fa-IR" dirty="0" smtClean="0">
                <a:solidFill>
                  <a:srgbClr val="70AD47">
                    <a:lumMod val="50000"/>
                  </a:srgbClr>
                </a:solidFill>
                <a:cs typeface="B Zar" panose="00000400000000000000" pitchFamily="2" charset="-78"/>
              </a:rPr>
              <a:t>7</a:t>
            </a:r>
            <a:r>
              <a:rPr lang="fa-IR" dirty="0">
                <a:solidFill>
                  <a:srgbClr val="70AD47">
                    <a:lumMod val="50000"/>
                  </a:srgbClr>
                </a:solidFill>
                <a:cs typeface="B Zar" panose="00000400000000000000" pitchFamily="2" charset="-78"/>
              </a:rPr>
              <a:t> روز پس از پایان هر دوره مالیاتی نسبت به تعیین وضعیت صورتحساب‌های شمس استفاده نشده اقدام نموده و نتیجه را از طریق کارپوشه به سازمان اعلام نماید.</a:t>
            </a:r>
            <a:endParaRPr lang="en-US" dirty="0">
              <a:solidFill>
                <a:srgbClr val="70AD47">
                  <a:lumMod val="50000"/>
                </a:srgbClr>
              </a:solidFill>
              <a:cs typeface="B Zar" panose="00000400000000000000" pitchFamily="2" charset="-78"/>
            </a:endParaRPr>
          </a:p>
        </p:txBody>
      </p:sp>
      <p:sp>
        <p:nvSpPr>
          <p:cNvPr id="2" name="Slide Number Placeholder 1"/>
          <p:cNvSpPr>
            <a:spLocks noGrp="1"/>
          </p:cNvSpPr>
          <p:nvPr>
            <p:ph type="sldNum" sz="quarter" idx="12"/>
          </p:nvPr>
        </p:nvSpPr>
        <p:spPr/>
        <p:txBody>
          <a:bodyPr/>
          <a:lstStyle/>
          <a:p>
            <a:fld id="{9361F49F-76A1-4540-B729-AC23A5D08AE8}" type="slidenum">
              <a:rPr lang="fa-IR" smtClean="0">
                <a:solidFill>
                  <a:prstClr val="black">
                    <a:tint val="75000"/>
                  </a:prstClr>
                </a:solidFill>
              </a:rPr>
              <a:pPr/>
              <a:t>121</a:t>
            </a:fld>
            <a:endParaRPr lang="fa-IR">
              <a:solidFill>
                <a:prstClr val="black">
                  <a:tint val="75000"/>
                </a:prstClr>
              </a:solidFill>
            </a:endParaRPr>
          </a:p>
        </p:txBody>
      </p:sp>
    </p:spTree>
    <p:extLst>
      <p:ext uri="{BB962C8B-B14F-4D97-AF65-F5344CB8AC3E}">
        <p14:creationId xmlns:p14="http://schemas.microsoft.com/office/powerpoint/2010/main" val="247062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029200"/>
            <a:ext cx="7543800" cy="1327151"/>
          </a:xfrm>
        </p:spPr>
        <p:txBody>
          <a:bodyPr>
            <a:noAutofit/>
          </a:bodyPr>
          <a:lstStyle/>
          <a:p>
            <a:pPr algn="just" rtl="1">
              <a:lnSpc>
                <a:spcPct val="150000"/>
              </a:lnSpc>
              <a:buFont typeface="Courier New" panose="02070309020205020404" pitchFamily="49" charset="0"/>
              <a:buChar char="o"/>
            </a:pPr>
            <a:r>
              <a:rPr lang="fa-IR" sz="1600" dirty="0">
                <a:solidFill>
                  <a:schemeClr val="accent6">
                    <a:lumMod val="50000"/>
                  </a:schemeClr>
                </a:solidFill>
                <a:cs typeface="B Zar" panose="00000400000000000000" pitchFamily="2" charset="-78"/>
              </a:rPr>
              <a:t>در ابتدای هر دوره مالی، تعدادی شماره مالیاتی صورتحساب شمس از طریق کارپوشه در اختیار مؤدی قرار می­گیرد. ‌</a:t>
            </a:r>
          </a:p>
          <a:p>
            <a:pPr algn="just" rtl="1">
              <a:lnSpc>
                <a:spcPct val="150000"/>
              </a:lnSpc>
              <a:buFont typeface="Courier New" panose="02070309020205020404" pitchFamily="49" charset="0"/>
              <a:buChar char="o"/>
            </a:pPr>
            <a:r>
              <a:rPr lang="fa-IR" sz="1600" dirty="0">
                <a:solidFill>
                  <a:schemeClr val="accent6">
                    <a:lumMod val="50000"/>
                  </a:schemeClr>
                </a:solidFill>
                <a:cs typeface="B Zar" panose="00000400000000000000" pitchFamily="2" charset="-78"/>
              </a:rPr>
              <a:t>شماره­های مالیاتی صورتحساب شمس صادره و تخصیص داده شده مربوط به هر دوره، تنها تا پایان همان دوره دارای اعتبار می‌باشند. </a:t>
            </a:r>
            <a:endParaRPr lang="en-US" sz="1600" dirty="0">
              <a:solidFill>
                <a:schemeClr val="accent6">
                  <a:lumMod val="50000"/>
                </a:schemeClr>
              </a:solidFill>
              <a:cs typeface="B Zar" panose="00000400000000000000" pitchFamily="2" charset="-78"/>
            </a:endParaRPr>
          </a:p>
        </p:txBody>
      </p:sp>
      <p:sp>
        <p:nvSpPr>
          <p:cNvPr id="6" name="Rounded Rectangle 5"/>
          <p:cNvSpPr/>
          <p:nvPr/>
        </p:nvSpPr>
        <p:spPr>
          <a:xfrm>
            <a:off x="1257300" y="381000"/>
            <a:ext cx="6572250" cy="4395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fa-IR" dirty="0">
                <a:solidFill>
                  <a:srgbClr val="70AD47">
                    <a:lumMod val="50000"/>
                  </a:srgbClr>
                </a:solidFill>
                <a:cs typeface="B Titr" panose="00000700000000000000" pitchFamily="2" charset="-78"/>
              </a:rPr>
              <a:t>صورتحساب شمس</a:t>
            </a:r>
            <a:endParaRPr lang="en-US" sz="1200" dirty="0">
              <a:solidFill>
                <a:srgbClr val="70AD47">
                  <a:lumMod val="50000"/>
                </a:srgb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24" y="2571750"/>
            <a:ext cx="7949076" cy="2457450"/>
          </a:xfrm>
          <a:prstGeom prst="rect">
            <a:avLst/>
          </a:prstGeom>
        </p:spPr>
      </p:pic>
      <p:sp>
        <p:nvSpPr>
          <p:cNvPr id="10" name="Horizontal Scroll 9"/>
          <p:cNvSpPr/>
          <p:nvPr/>
        </p:nvSpPr>
        <p:spPr>
          <a:xfrm>
            <a:off x="890123" y="820572"/>
            <a:ext cx="7467600" cy="1389227"/>
          </a:xfrm>
          <a:prstGeom prst="horizontalScroll">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fontAlgn="auto">
              <a:lnSpc>
                <a:spcPct val="150000"/>
              </a:lnSpc>
              <a:spcBef>
                <a:spcPts val="0"/>
              </a:spcBef>
              <a:spcAft>
                <a:spcPts val="0"/>
              </a:spcAft>
            </a:pPr>
            <a:r>
              <a:rPr lang="fa-IR" b="1" dirty="0">
                <a:solidFill>
                  <a:srgbClr val="70AD47">
                    <a:lumMod val="50000"/>
                  </a:srgbClr>
                </a:solidFill>
                <a:cs typeface="B Zar" panose="00000400000000000000" pitchFamily="2" charset="-78"/>
              </a:rPr>
              <a:t>صورتحساب شمس:</a:t>
            </a:r>
            <a:r>
              <a:rPr lang="fa-IR" dirty="0">
                <a:solidFill>
                  <a:srgbClr val="70AD47">
                    <a:lumMod val="50000"/>
                  </a:srgbClr>
                </a:solidFill>
                <a:cs typeface="B Zar" panose="00000400000000000000" pitchFamily="2" charset="-78"/>
              </a:rPr>
              <a:t> صورتحسابی است دارای شماره مالیاتی که مؤدیان در زمان بروز حادثه یا نقص فنی که امکان صدور صورتحساب الکترونیکی وجود ندارد، از آن برای فروش کالا یا ارائه خدمت استفاده می‌کنند.</a:t>
            </a:r>
            <a:endParaRPr lang="en-US" dirty="0">
              <a:solidFill>
                <a:srgbClr val="70AD47">
                  <a:lumMod val="50000"/>
                </a:srgbClr>
              </a:solidFill>
              <a:cs typeface="B Zar" panose="00000400000000000000" pitchFamily="2" charset="-78"/>
            </a:endParaRPr>
          </a:p>
        </p:txBody>
      </p:sp>
      <p:sp>
        <p:nvSpPr>
          <p:cNvPr id="2" name="Slide Number Placeholder 1"/>
          <p:cNvSpPr>
            <a:spLocks noGrp="1"/>
          </p:cNvSpPr>
          <p:nvPr>
            <p:ph type="sldNum" sz="quarter" idx="12"/>
          </p:nvPr>
        </p:nvSpPr>
        <p:spPr/>
        <p:txBody>
          <a:bodyPr/>
          <a:lstStyle/>
          <a:p>
            <a:fld id="{9361F49F-76A1-4540-B729-AC23A5D08AE8}" type="slidenum">
              <a:rPr lang="fa-IR" smtClean="0">
                <a:solidFill>
                  <a:prstClr val="black">
                    <a:tint val="75000"/>
                  </a:prstClr>
                </a:solidFill>
              </a:rPr>
              <a:pPr/>
              <a:t>122</a:t>
            </a:fld>
            <a:endParaRPr lang="fa-IR">
              <a:solidFill>
                <a:prstClr val="black">
                  <a:tint val="75000"/>
                </a:prstClr>
              </a:solidFill>
            </a:endParaRPr>
          </a:p>
        </p:txBody>
      </p:sp>
    </p:spTree>
    <p:extLst>
      <p:ext uri="{BB962C8B-B14F-4D97-AF65-F5344CB8AC3E}">
        <p14:creationId xmlns:p14="http://schemas.microsoft.com/office/powerpoint/2010/main" val="68200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123</a:t>
            </a:fld>
            <a:endParaRPr lang="en-US">
              <a:solidFill>
                <a:srgbClr val="50A834"/>
              </a:solidFill>
            </a:endParaRPr>
          </a:p>
        </p:txBody>
      </p:sp>
      <p:sp>
        <p:nvSpPr>
          <p:cNvPr id="2" name="Bevel 1"/>
          <p:cNvSpPr/>
          <p:nvPr/>
        </p:nvSpPr>
        <p:spPr>
          <a:xfrm>
            <a:off x="1752600" y="1981200"/>
            <a:ext cx="5715000" cy="2209800"/>
          </a:xfrm>
          <a:prstGeom prst="bevel">
            <a:avLst/>
          </a:prstGeom>
          <a:solidFill>
            <a:schemeClr val="accent5">
              <a:lumMod val="40000"/>
              <a:lumOff val="6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66"/>
              </a:solidFill>
            </a:endParaRPr>
          </a:p>
        </p:txBody>
      </p:sp>
      <p:sp>
        <p:nvSpPr>
          <p:cNvPr id="3" name="TextBox 2"/>
          <p:cNvSpPr txBox="1"/>
          <p:nvPr/>
        </p:nvSpPr>
        <p:spPr>
          <a:xfrm>
            <a:off x="2392680" y="2762934"/>
            <a:ext cx="4572000" cy="646331"/>
          </a:xfrm>
          <a:prstGeom prst="rect">
            <a:avLst/>
          </a:prstGeom>
          <a:noFill/>
        </p:spPr>
        <p:txBody>
          <a:bodyPr wrap="square" rtlCol="0">
            <a:spAutoFit/>
          </a:bodyPr>
          <a:lstStyle/>
          <a:p>
            <a:pPr algn="ctr" rtl="1"/>
            <a:r>
              <a:rPr lang="fa-IR" sz="3600" dirty="0">
                <a:solidFill>
                  <a:srgbClr val="000066"/>
                </a:solidFill>
                <a:cs typeface="B Homa" panose="00000400000000000000" pitchFamily="2" charset="-78"/>
              </a:rPr>
              <a:t>بخش مدیریت صورتحساب</a:t>
            </a:r>
            <a:endParaRPr lang="en-US" sz="3600" dirty="0">
              <a:solidFill>
                <a:srgbClr val="000066"/>
              </a:solidFill>
              <a:cs typeface="B Homa" panose="00000400000000000000" pitchFamily="2" charset="-78"/>
            </a:endParaRPr>
          </a:p>
        </p:txBody>
      </p:sp>
      <p:sp>
        <p:nvSpPr>
          <p:cNvPr id="8" name="Title 1"/>
          <p:cNvSpPr txBox="1">
            <a:spLocks/>
          </p:cNvSpPr>
          <p:nvPr/>
        </p:nvSpPr>
        <p:spPr>
          <a:xfrm>
            <a:off x="914400" y="274638"/>
            <a:ext cx="7391400" cy="563562"/>
          </a:xfrm>
          <a:prstGeom prst="rect">
            <a:avLst/>
          </a:prstGeom>
        </p:spPr>
        <p:txBody>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fa-IR" sz="2800" kern="0" dirty="0">
                <a:solidFill>
                  <a:srgbClr val="FFFFFF"/>
                </a:solidFill>
                <a:cs typeface="B Titr" panose="00000700000000000000" pitchFamily="2" charset="-78"/>
              </a:rPr>
              <a:t>بخش‌های موجود درکارپوشه</a:t>
            </a:r>
            <a:endParaRPr lang="en-US" sz="2800" kern="0" dirty="0">
              <a:solidFill>
                <a:srgbClr val="FFFFFF"/>
              </a:solidFill>
              <a:cs typeface="B Titr" panose="00000700000000000000" pitchFamily="2" charset="-78"/>
            </a:endParaRPr>
          </a:p>
        </p:txBody>
      </p:sp>
    </p:spTree>
    <p:extLst>
      <p:ext uri="{BB962C8B-B14F-4D97-AF65-F5344CB8AC3E}">
        <p14:creationId xmlns:p14="http://schemas.microsoft.com/office/powerpoint/2010/main" val="21372043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124</a:t>
            </a:fld>
            <a:endParaRPr lang="en-US">
              <a:solidFill>
                <a:prstClr val="black">
                  <a:tint val="75000"/>
                </a:prstClr>
              </a:solidFill>
            </a:endParaRPr>
          </a:p>
        </p:txBody>
      </p:sp>
      <p:sp>
        <p:nvSpPr>
          <p:cNvPr id="5" name="Title 4"/>
          <p:cNvSpPr>
            <a:spLocks noGrp="1"/>
          </p:cNvSpPr>
          <p:nvPr>
            <p:ph type="title"/>
          </p:nvPr>
        </p:nvSpPr>
        <p:spPr/>
        <p:txBody>
          <a:bodyPr>
            <a:normAutofit/>
          </a:bodyPr>
          <a:lstStyle/>
          <a:p>
            <a:r>
              <a:rPr lang="fa-IR" dirty="0" smtClean="0"/>
              <a:t>مدیریت صورتحساب</a:t>
            </a:r>
            <a:endParaRPr lang="en-US" dirty="0"/>
          </a:p>
        </p:txBody>
      </p:sp>
      <p:graphicFrame>
        <p:nvGraphicFramePr>
          <p:cNvPr id="6" name="Table 5"/>
          <p:cNvGraphicFramePr>
            <a:graphicFrameLocks noGrp="1"/>
          </p:cNvGraphicFramePr>
          <p:nvPr>
            <p:extLst/>
          </p:nvPr>
        </p:nvGraphicFramePr>
        <p:xfrm>
          <a:off x="4181475" y="2089687"/>
          <a:ext cx="4333876" cy="4153609"/>
        </p:xfrm>
        <a:graphic>
          <a:graphicData uri="http://schemas.openxmlformats.org/drawingml/2006/table">
            <a:tbl>
              <a:tblPr>
                <a:tableStyleId>{5C22544A-7EE6-4342-B048-85BDC9FD1C3A}</a:tableStyleId>
              </a:tblPr>
              <a:tblGrid>
                <a:gridCol w="4333876">
                  <a:extLst>
                    <a:ext uri="{9D8B030D-6E8A-4147-A177-3AD203B41FA5}">
                      <a16:colId xmlns="" xmlns:a16="http://schemas.microsoft.com/office/drawing/2014/main" val="3391449366"/>
                    </a:ext>
                  </a:extLst>
                </a:gridCol>
              </a:tblGrid>
              <a:tr h="2286000">
                <a:tc>
                  <a:txBody>
                    <a:bodyPr/>
                    <a:lstStyle/>
                    <a:p>
                      <a:pPr marL="342900" marR="0" lvl="0" indent="-342900" algn="just" defTabSz="914422" rtl="1" eaLnBrk="1" fontAlgn="auto" latinLnBrk="0" hangingPunct="1">
                        <a:lnSpc>
                          <a:spcPct val="200000"/>
                        </a:lnSpc>
                        <a:spcBef>
                          <a:spcPts val="0"/>
                        </a:spcBef>
                        <a:spcAft>
                          <a:spcPts val="0"/>
                        </a:spcAft>
                        <a:buClr>
                          <a:srgbClr val="43CEFF"/>
                        </a:buClr>
                        <a:buSzPct val="120000"/>
                        <a:buFont typeface="Wingdings" panose="05000000000000000000" pitchFamily="2" charset="2"/>
                        <a:buChar char="v"/>
                        <a:tabLst/>
                        <a:defRPr/>
                      </a:pPr>
                      <a:r>
                        <a:rPr lang="fa-IR" sz="1500" b="1" baseline="0" dirty="0" smtClean="0">
                          <a:cs typeface="B Zar" panose="00000400000000000000" pitchFamily="2" charset="-78"/>
                        </a:rPr>
                        <a:t>صورتحساب های خرید </a:t>
                      </a:r>
                      <a:endParaRPr lang="fa-IR" sz="1500" b="1" dirty="0" smtClean="0">
                        <a:cs typeface="B Zar" panose="00000400000000000000" pitchFamily="2" charset="-78"/>
                      </a:endParaRPr>
                    </a:p>
                    <a:p>
                      <a:pPr marL="342900" indent="-342900" algn="just" rtl="1">
                        <a:lnSpc>
                          <a:spcPct val="200000"/>
                        </a:lnSpc>
                        <a:buClr>
                          <a:srgbClr val="43CEFF"/>
                        </a:buClr>
                        <a:buSzPct val="120000"/>
                        <a:buFont typeface="Wingdings" panose="05000000000000000000" pitchFamily="2" charset="2"/>
                        <a:buChar char="v"/>
                      </a:pPr>
                      <a:r>
                        <a:rPr lang="fa-IR" sz="1500" b="1" dirty="0" smtClean="0">
                          <a:cs typeface="B Zar" panose="00000400000000000000" pitchFamily="2" charset="-78"/>
                        </a:rPr>
                        <a:t>صورتحساب های فروش</a:t>
                      </a:r>
                    </a:p>
                    <a:p>
                      <a:pPr marL="1257322" lvl="2" indent="-342900" algn="just" rtl="1">
                        <a:lnSpc>
                          <a:spcPct val="200000"/>
                        </a:lnSpc>
                        <a:buClr>
                          <a:srgbClr val="43CEFF"/>
                        </a:buClr>
                        <a:buSzPct val="120000"/>
                        <a:buFont typeface="Wingdings" panose="05000000000000000000" pitchFamily="2" charset="2"/>
                        <a:buChar char="v"/>
                      </a:pPr>
                      <a:r>
                        <a:rPr lang="fa-IR" sz="1500" b="1" dirty="0" smtClean="0">
                          <a:cs typeface="B Zar" panose="00000400000000000000" pitchFamily="2" charset="-78"/>
                        </a:rPr>
                        <a:t>فروش داخلی</a:t>
                      </a:r>
                    </a:p>
                    <a:p>
                      <a:pPr marL="1257322" lvl="2" indent="-342900" algn="just" rtl="1">
                        <a:lnSpc>
                          <a:spcPct val="200000"/>
                        </a:lnSpc>
                        <a:buClr>
                          <a:srgbClr val="43CEFF"/>
                        </a:buClr>
                        <a:buSzPct val="120000"/>
                        <a:buFont typeface="Wingdings" panose="05000000000000000000" pitchFamily="2" charset="2"/>
                        <a:buChar char="v"/>
                      </a:pPr>
                      <a:r>
                        <a:rPr lang="fa-IR" sz="1500" b="1" dirty="0" smtClean="0">
                          <a:cs typeface="B Zar" panose="00000400000000000000" pitchFamily="2" charset="-78"/>
                        </a:rPr>
                        <a:t>صادرات</a:t>
                      </a:r>
                    </a:p>
                    <a:p>
                      <a:pPr marL="1257322" lvl="2" indent="-342900" algn="just" rtl="1">
                        <a:lnSpc>
                          <a:spcPct val="200000"/>
                        </a:lnSpc>
                        <a:buClr>
                          <a:srgbClr val="43CEFF"/>
                        </a:buClr>
                        <a:buSzPct val="120000"/>
                        <a:buFont typeface="Wingdings" panose="05000000000000000000" pitchFamily="2" charset="2"/>
                        <a:buChar char="v"/>
                      </a:pPr>
                      <a:endParaRPr lang="fa-IR" sz="1500" b="1" dirty="0" smtClean="0">
                        <a:cs typeface="B Zar" panose="00000400000000000000" pitchFamily="2" charset="-78"/>
                      </a:endParaRPr>
                    </a:p>
                  </a:txBody>
                  <a:tcPr marL="85725" marR="85725" marT="0" marB="0">
                    <a:noFill/>
                  </a:tcPr>
                </a:tc>
                <a:extLst>
                  <a:ext uri="{0D108BD9-81ED-4DB2-BD59-A6C34878D82A}">
                    <a16:rowId xmlns="" xmlns:a16="http://schemas.microsoft.com/office/drawing/2014/main" val="587397145"/>
                  </a:ext>
                </a:extLst>
              </a:tr>
              <a:tr h="1867609">
                <a:tc>
                  <a:txBody>
                    <a:bodyPr/>
                    <a:lstStyle/>
                    <a:p>
                      <a:pPr marL="342900" indent="-342900" algn="just" rtl="1">
                        <a:lnSpc>
                          <a:spcPct val="200000"/>
                        </a:lnSpc>
                        <a:buClr>
                          <a:srgbClr val="43CEFF"/>
                        </a:buClr>
                        <a:buSzPct val="120000"/>
                        <a:buFont typeface="Wingdings" panose="05000000000000000000" pitchFamily="2" charset="2"/>
                        <a:buChar char="v"/>
                      </a:pPr>
                      <a:endParaRPr lang="fa-IR" sz="1500" b="1" dirty="0">
                        <a:cs typeface="B Zar" panose="00000400000000000000" pitchFamily="2" charset="-78"/>
                      </a:endParaRPr>
                    </a:p>
                  </a:txBody>
                  <a:tcPr marL="85725" marR="85725" marT="0" marB="0">
                    <a:noFill/>
                  </a:tcPr>
                </a:tc>
                <a:extLst>
                  <a:ext uri="{0D108BD9-81ED-4DB2-BD59-A6C34878D82A}">
                    <a16:rowId xmlns="" xmlns:a16="http://schemas.microsoft.com/office/drawing/2014/main" val="1376513527"/>
                  </a:ext>
                </a:extLst>
              </a:tr>
            </a:tbl>
          </a:graphicData>
        </a:graphic>
      </p:graphicFrame>
      <p:pic>
        <p:nvPicPr>
          <p:cNvPr id="8" name="Picture 7" descr="instagram icon gold home transparent PNG - Stick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672" y="1193514"/>
            <a:ext cx="416377" cy="4163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60" y="2478087"/>
            <a:ext cx="4856741" cy="2353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87040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125</a:t>
            </a:fld>
            <a:endParaRPr lang="en-US">
              <a:solidFill>
                <a:prstClr val="black">
                  <a:tint val="75000"/>
                </a:prstClr>
              </a:solidFill>
            </a:endParaRPr>
          </a:p>
        </p:txBody>
      </p:sp>
      <p:pic>
        <p:nvPicPr>
          <p:cNvPr id="6" name="Picture 5"/>
          <p:cNvPicPr>
            <a:picLocks noChangeAspect="1"/>
          </p:cNvPicPr>
          <p:nvPr/>
        </p:nvPicPr>
        <p:blipFill rotWithShape="1">
          <a:blip r:embed="rId2"/>
          <a:srcRect t="4027"/>
          <a:stretch/>
        </p:blipFill>
        <p:spPr>
          <a:xfrm>
            <a:off x="2761059" y="2257425"/>
            <a:ext cx="5966263" cy="3290889"/>
          </a:xfrm>
          <a:prstGeom prst="rect">
            <a:avLst/>
          </a:prstGeom>
        </p:spPr>
      </p:pic>
      <p:sp>
        <p:nvSpPr>
          <p:cNvPr id="9" name="TextBox 8"/>
          <p:cNvSpPr txBox="1"/>
          <p:nvPr/>
        </p:nvSpPr>
        <p:spPr>
          <a:xfrm>
            <a:off x="230227" y="1737363"/>
            <a:ext cx="8166024" cy="300210"/>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r>
              <a:rPr lang="fa-IR" sz="1351" b="1">
                <a:solidFill>
                  <a:prstClr val="black"/>
                </a:solidFill>
                <a:latin typeface="Calibri"/>
                <a:cs typeface="B Titr" panose="00000700000000000000" pitchFamily="2" charset="-78"/>
              </a:rPr>
              <a:t>صورتحساب </a:t>
            </a:r>
            <a:r>
              <a:rPr lang="fa-IR" sz="1351" b="1" dirty="0">
                <a:solidFill>
                  <a:prstClr val="black"/>
                </a:solidFill>
                <a:latin typeface="Calibri"/>
                <a:cs typeface="B Titr" panose="00000700000000000000" pitchFamily="2" charset="-78"/>
              </a:rPr>
              <a:t>های فروش</a:t>
            </a:r>
            <a:endParaRPr lang="en-US" sz="12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10" name="TextBox 9"/>
          <p:cNvSpPr txBox="1"/>
          <p:nvPr/>
        </p:nvSpPr>
        <p:spPr>
          <a:xfrm>
            <a:off x="524157" y="2584219"/>
            <a:ext cx="1656111" cy="646331"/>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جستجوی پیشرفته</a:t>
            </a:r>
            <a:endParaRPr lang="en-US" b="1" dirty="0">
              <a:solidFill>
                <a:prstClr val="black"/>
              </a:solidFill>
              <a:cs typeface="B Nazanin" panose="00000400000000000000" pitchFamily="2" charset="-78"/>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2175443" y="2795075"/>
            <a:ext cx="571111" cy="195008"/>
          </a:xfrm>
          <a:prstGeom prst="rect">
            <a:avLst/>
          </a:prstGeom>
        </p:spPr>
      </p:pic>
      <p:sp>
        <p:nvSpPr>
          <p:cNvPr id="12" name="TextBox 11"/>
          <p:cNvSpPr txBox="1"/>
          <p:nvPr/>
        </p:nvSpPr>
        <p:spPr>
          <a:xfrm>
            <a:off x="504822" y="4264944"/>
            <a:ext cx="1656112" cy="646331"/>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سفارشی سازی سرستون</a:t>
            </a:r>
            <a:endParaRPr lang="en-US" b="1" dirty="0">
              <a:solidFill>
                <a:prstClr val="black"/>
              </a:solidFill>
              <a:cs typeface="B Nazanin" panose="00000400000000000000" pitchFamily="2" charset="-78"/>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2175443" y="4449065"/>
            <a:ext cx="571111" cy="195008"/>
          </a:xfrm>
          <a:prstGeom prst="rect">
            <a:avLst/>
          </a:prstGeom>
        </p:spPr>
      </p:pic>
      <p:sp>
        <p:nvSpPr>
          <p:cNvPr id="14" name="TextBox 13"/>
          <p:cNvSpPr txBox="1"/>
          <p:nvPr/>
        </p:nvSpPr>
        <p:spPr>
          <a:xfrm>
            <a:off x="504822" y="4863246"/>
            <a:ext cx="1656112" cy="646331"/>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فهرست صورتحساب ها</a:t>
            </a:r>
            <a:endParaRPr lang="en-US" b="1" dirty="0">
              <a:solidFill>
                <a:prstClr val="black"/>
              </a:solidFill>
              <a:cs typeface="B Nazanin" panose="00000400000000000000" pitchFamily="2" charset="-78"/>
            </a:endParaRPr>
          </a:p>
        </p:txBody>
      </p:sp>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2175444" y="4924766"/>
            <a:ext cx="571111" cy="195008"/>
          </a:xfrm>
          <a:prstGeom prst="rect">
            <a:avLst/>
          </a:prstGeom>
        </p:spPr>
      </p:pic>
      <p:sp>
        <p:nvSpPr>
          <p:cNvPr id="16" name="TextBox 15"/>
          <p:cNvSpPr txBox="1"/>
          <p:nvPr/>
        </p:nvSpPr>
        <p:spPr>
          <a:xfrm>
            <a:off x="504822" y="5469289"/>
            <a:ext cx="1656112" cy="369332"/>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جمع صورتحساب</a:t>
            </a:r>
            <a:endParaRPr lang="en-US" b="1" dirty="0">
              <a:solidFill>
                <a:prstClr val="black"/>
              </a:solidFill>
              <a:cs typeface="B Nazanin" panose="00000400000000000000" pitchFamily="2" charset="-78"/>
            </a:endParaRPr>
          </a:p>
        </p:txBody>
      </p:sp>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2175441" y="5374145"/>
            <a:ext cx="571111" cy="195008"/>
          </a:xfrm>
          <a:prstGeom prst="rect">
            <a:avLst/>
          </a:prstGeom>
        </p:spPr>
      </p:pic>
      <p:sp>
        <p:nvSpPr>
          <p:cNvPr id="18" name="TextBox 17"/>
          <p:cNvSpPr txBox="1"/>
          <p:nvPr/>
        </p:nvSpPr>
        <p:spPr>
          <a:xfrm>
            <a:off x="504824" y="3935900"/>
            <a:ext cx="1656112" cy="369332"/>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انتقال صورتحساب</a:t>
            </a:r>
            <a:endParaRPr lang="en-US" b="1" dirty="0">
              <a:solidFill>
                <a:prstClr val="black"/>
              </a:solidFill>
              <a:cs typeface="B Nazanin" panose="00000400000000000000" pitchFamily="2" charset="-78"/>
            </a:endParaRPr>
          </a:p>
        </p:txBody>
      </p:sp>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2175442" y="4129633"/>
            <a:ext cx="571111" cy="195008"/>
          </a:xfrm>
          <a:prstGeom prst="rect">
            <a:avLst/>
          </a:prstGeom>
        </p:spPr>
      </p:pic>
    </p:spTree>
    <p:extLst>
      <p:ext uri="{BB962C8B-B14F-4D97-AF65-F5344CB8AC3E}">
        <p14:creationId xmlns:p14="http://schemas.microsoft.com/office/powerpoint/2010/main" val="4458258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5C938A-A144-49A8-BA9F-9E1A2111F484}" type="slidenum">
              <a:rPr lang="en-US" smtClean="0">
                <a:solidFill>
                  <a:prstClr val="black">
                    <a:tint val="75000"/>
                  </a:prstClr>
                </a:solidFill>
              </a:rPr>
              <a:pPr/>
              <a:t>126</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fa-IR" dirty="0" smtClean="0"/>
              <a:t>صورتحساب های خرید</a:t>
            </a:r>
            <a:endParaRPr lang="en-US" dirty="0"/>
          </a:p>
        </p:txBody>
      </p:sp>
      <p:sp>
        <p:nvSpPr>
          <p:cNvPr id="5" name="TextBox 4"/>
          <p:cNvSpPr txBox="1"/>
          <p:nvPr/>
        </p:nvSpPr>
        <p:spPr>
          <a:xfrm>
            <a:off x="348953" y="2268686"/>
            <a:ext cx="1656111" cy="646331"/>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جستجوی پیشرفته</a:t>
            </a:r>
            <a:endParaRPr lang="en-US" b="1" dirty="0">
              <a:solidFill>
                <a:prstClr val="black"/>
              </a:solidFill>
              <a:cs typeface="B Nazanin" panose="00000400000000000000" pitchFamily="2" charset="-78"/>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2052622" y="2378911"/>
            <a:ext cx="571111" cy="195008"/>
          </a:xfrm>
          <a:prstGeom prst="rect">
            <a:avLst/>
          </a:prstGeom>
        </p:spPr>
      </p:pic>
      <p:sp>
        <p:nvSpPr>
          <p:cNvPr id="7" name="TextBox 6"/>
          <p:cNvSpPr txBox="1"/>
          <p:nvPr/>
        </p:nvSpPr>
        <p:spPr>
          <a:xfrm>
            <a:off x="144474" y="4040780"/>
            <a:ext cx="1878857" cy="646331"/>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سفارشی سازی سرستون</a:t>
            </a:r>
            <a:endParaRPr lang="en-US" b="1" dirty="0">
              <a:solidFill>
                <a:prstClr val="black"/>
              </a:solidFill>
              <a:cs typeface="B Nazanin" panose="00000400000000000000" pitchFamily="2" charset="-78"/>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2037840" y="4470140"/>
            <a:ext cx="571111" cy="195008"/>
          </a:xfrm>
          <a:prstGeom prst="rect">
            <a:avLst/>
          </a:prstGeom>
        </p:spPr>
      </p:pic>
      <p:sp>
        <p:nvSpPr>
          <p:cNvPr id="9" name="TextBox 8"/>
          <p:cNvSpPr txBox="1"/>
          <p:nvPr/>
        </p:nvSpPr>
        <p:spPr>
          <a:xfrm>
            <a:off x="119349" y="4711606"/>
            <a:ext cx="1870934" cy="646331"/>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فهرست صورتحساب ها</a:t>
            </a:r>
            <a:endParaRPr lang="en-US" b="1" dirty="0">
              <a:solidFill>
                <a:prstClr val="black"/>
              </a:solidFill>
              <a:cs typeface="B Nazanin" panose="00000400000000000000" pitchFamily="2" charset="-78"/>
            </a:endParaRPr>
          </a:p>
        </p:txBody>
      </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2037841" y="4945841"/>
            <a:ext cx="571111" cy="195008"/>
          </a:xfrm>
          <a:prstGeom prst="rect">
            <a:avLst/>
          </a:prstGeom>
        </p:spPr>
      </p:pic>
      <p:sp>
        <p:nvSpPr>
          <p:cNvPr id="11" name="TextBox 10"/>
          <p:cNvSpPr txBox="1"/>
          <p:nvPr/>
        </p:nvSpPr>
        <p:spPr>
          <a:xfrm>
            <a:off x="235018" y="5385388"/>
            <a:ext cx="1656112" cy="369332"/>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جمع صورتحساب</a:t>
            </a:r>
            <a:endParaRPr lang="en-US" b="1" dirty="0">
              <a:solidFill>
                <a:prstClr val="black"/>
              </a:solidFill>
              <a:cs typeface="B Nazanin" panose="00000400000000000000" pitchFamily="2" charset="-78"/>
            </a:endParaRPr>
          </a:p>
        </p:txBody>
      </p:sp>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1971737" y="5461362"/>
            <a:ext cx="571111" cy="195008"/>
          </a:xfrm>
          <a:prstGeom prst="rect">
            <a:avLst/>
          </a:prstGeom>
        </p:spPr>
      </p:pic>
      <p:sp>
        <p:nvSpPr>
          <p:cNvPr id="13" name="TextBox 12"/>
          <p:cNvSpPr txBox="1"/>
          <p:nvPr/>
        </p:nvSpPr>
        <p:spPr>
          <a:xfrm>
            <a:off x="167181" y="3365675"/>
            <a:ext cx="1870934" cy="646331"/>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انتقال/تایید/ رد صورتحساب</a:t>
            </a:r>
          </a:p>
        </p:txBody>
      </p:sp>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2037840" y="4135035"/>
            <a:ext cx="571111" cy="195008"/>
          </a:xfrm>
          <a:prstGeom prst="rect">
            <a:avLst/>
          </a:prstGeom>
        </p:spPr>
      </p:pic>
      <p:pic>
        <p:nvPicPr>
          <p:cNvPr id="15" name="Picture 14"/>
          <p:cNvPicPr>
            <a:picLocks noChangeAspect="1"/>
          </p:cNvPicPr>
          <p:nvPr/>
        </p:nvPicPr>
        <p:blipFill rotWithShape="1">
          <a:blip r:embed="rId4"/>
          <a:srcRect t="4454"/>
          <a:stretch/>
        </p:blipFill>
        <p:spPr>
          <a:xfrm>
            <a:off x="2623457" y="2110342"/>
            <a:ext cx="6150428" cy="3514172"/>
          </a:xfrm>
          <a:prstGeom prst="rect">
            <a:avLst/>
          </a:prstGeom>
        </p:spPr>
      </p:pic>
    </p:spTree>
    <p:extLst>
      <p:ext uri="{BB962C8B-B14F-4D97-AF65-F5344CB8AC3E}">
        <p14:creationId xmlns:p14="http://schemas.microsoft.com/office/powerpoint/2010/main" val="20217958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pPr algn="ctr" defTabSz="685817">
              <a:defRPr/>
            </a:pPr>
            <a:fld id="{245C938A-A144-49A8-BA9F-9E1A2111F484}" type="slidenum">
              <a:rPr lang="en-US">
                <a:solidFill>
                  <a:srgbClr val="70AD47">
                    <a:lumMod val="75000"/>
                  </a:srgbClr>
                </a:solidFill>
                <a:cs typeface="B Zar" panose="00000400000000000000" pitchFamily="2" charset="-78"/>
              </a:rPr>
              <a:pPr algn="ctr" defTabSz="685817">
                <a:defRPr/>
              </a:pPr>
              <a:t>127</a:t>
            </a:fld>
            <a:endParaRPr lang="en-US" dirty="0">
              <a:solidFill>
                <a:srgbClr val="70AD47">
                  <a:lumMod val="75000"/>
                </a:srgbClr>
              </a:solidFill>
              <a:cs typeface="B Zar" panose="00000400000000000000" pitchFamily="2" charset="-7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817"/>
          <a:stretch/>
        </p:blipFill>
        <p:spPr>
          <a:xfrm>
            <a:off x="3574359" y="1114425"/>
            <a:ext cx="5464135" cy="4924425"/>
          </a:xfrm>
          <a:prstGeom prst="rect">
            <a:avLst/>
          </a:prstGeom>
        </p:spPr>
      </p:pic>
      <p:sp>
        <p:nvSpPr>
          <p:cNvPr id="8" name="TextBox 7"/>
          <p:cNvSpPr txBox="1"/>
          <p:nvPr/>
        </p:nvSpPr>
        <p:spPr>
          <a:xfrm>
            <a:off x="1627132" y="1295955"/>
            <a:ext cx="1548797" cy="646331"/>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مشخصات صورتحساب</a:t>
            </a:r>
            <a:endParaRPr lang="en-US" b="1" dirty="0">
              <a:solidFill>
                <a:prstClr val="black"/>
              </a:solidFill>
              <a:cs typeface="B Nazanin" panose="00000400000000000000" pitchFamily="2" charset="-78"/>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3190435" y="1356800"/>
            <a:ext cx="571111" cy="195008"/>
          </a:xfrm>
          <a:prstGeom prst="rect">
            <a:avLst/>
          </a:prstGeom>
        </p:spPr>
      </p:pic>
      <p:sp>
        <p:nvSpPr>
          <p:cNvPr id="11" name="TextBox 10"/>
          <p:cNvSpPr txBox="1"/>
          <p:nvPr/>
        </p:nvSpPr>
        <p:spPr>
          <a:xfrm>
            <a:off x="1627132" y="1750709"/>
            <a:ext cx="1548797" cy="646331"/>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مشخصـات فروشنده</a:t>
            </a:r>
            <a:endParaRPr lang="en-US" b="1" dirty="0">
              <a:solidFill>
                <a:prstClr val="black"/>
              </a:solidFill>
              <a:cs typeface="B Nazanin" panose="00000400000000000000" pitchFamily="2" charset="-78"/>
            </a:endParaRPr>
          </a:p>
        </p:txBody>
      </p:sp>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3190436" y="1811554"/>
            <a:ext cx="571111" cy="195008"/>
          </a:xfrm>
          <a:prstGeom prst="rect">
            <a:avLst/>
          </a:prstGeom>
        </p:spPr>
      </p:pic>
      <p:sp>
        <p:nvSpPr>
          <p:cNvPr id="16" name="TextBox 15"/>
          <p:cNvSpPr txBox="1"/>
          <p:nvPr/>
        </p:nvSpPr>
        <p:spPr>
          <a:xfrm>
            <a:off x="1627132" y="2218578"/>
            <a:ext cx="1548797" cy="646331"/>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مشخصـات خریدار</a:t>
            </a:r>
            <a:endParaRPr lang="en-US" b="1" dirty="0">
              <a:solidFill>
                <a:prstClr val="black"/>
              </a:solidFill>
              <a:cs typeface="B Nazanin" panose="00000400000000000000" pitchFamily="2" charset="-78"/>
            </a:endParaRPr>
          </a:p>
        </p:txBody>
      </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3190435" y="2279423"/>
            <a:ext cx="571111" cy="195008"/>
          </a:xfrm>
          <a:prstGeom prst="rect">
            <a:avLst/>
          </a:prstGeom>
        </p:spPr>
      </p:pic>
      <p:sp>
        <p:nvSpPr>
          <p:cNvPr id="18" name="TextBox 17"/>
          <p:cNvSpPr txBox="1"/>
          <p:nvPr/>
        </p:nvSpPr>
        <p:spPr>
          <a:xfrm>
            <a:off x="1627132" y="2893955"/>
            <a:ext cx="1548797" cy="369332"/>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اقلام صورتحساب</a:t>
            </a:r>
            <a:endParaRPr lang="en-US" b="1" dirty="0">
              <a:solidFill>
                <a:prstClr val="black"/>
              </a:solidFill>
              <a:cs typeface="B Nazanin" panose="00000400000000000000" pitchFamily="2" charset="-78"/>
            </a:endParaRPr>
          </a:p>
        </p:txBody>
      </p:sp>
      <p:pic>
        <p:nvPicPr>
          <p:cNvPr id="19" name="Picture 1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3190436" y="2954800"/>
            <a:ext cx="571111" cy="195008"/>
          </a:xfrm>
          <a:prstGeom prst="rect">
            <a:avLst/>
          </a:prstGeom>
        </p:spPr>
      </p:pic>
      <p:sp>
        <p:nvSpPr>
          <p:cNvPr id="20" name="TextBox 19"/>
          <p:cNvSpPr txBox="1"/>
          <p:nvPr/>
        </p:nvSpPr>
        <p:spPr>
          <a:xfrm>
            <a:off x="1627132" y="3719633"/>
            <a:ext cx="1548797" cy="369332"/>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اطلاعات پرداخت</a:t>
            </a:r>
            <a:endParaRPr lang="en-US" b="1" dirty="0">
              <a:solidFill>
                <a:prstClr val="black"/>
              </a:solidFill>
              <a:cs typeface="B Nazanin" panose="00000400000000000000" pitchFamily="2" charset="-78"/>
            </a:endParaRPr>
          </a:p>
        </p:txBody>
      </p:sp>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3190435" y="3780478"/>
            <a:ext cx="571111" cy="195008"/>
          </a:xfrm>
          <a:prstGeom prst="rect">
            <a:avLst/>
          </a:prstGeom>
        </p:spPr>
      </p:pic>
      <p:sp>
        <p:nvSpPr>
          <p:cNvPr id="22" name="TextBox 21"/>
          <p:cNvSpPr txBox="1"/>
          <p:nvPr/>
        </p:nvSpPr>
        <p:spPr>
          <a:xfrm>
            <a:off x="1627132" y="4296209"/>
            <a:ext cx="1548797" cy="369332"/>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جدول پرداخت</a:t>
            </a:r>
            <a:endParaRPr lang="en-US" b="1" dirty="0">
              <a:solidFill>
                <a:prstClr val="black"/>
              </a:solidFill>
              <a:cs typeface="B Nazanin" panose="00000400000000000000" pitchFamily="2" charset="-78"/>
            </a:endParaRPr>
          </a:p>
        </p:txBody>
      </p:sp>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3190436" y="4357054"/>
            <a:ext cx="571111" cy="195008"/>
          </a:xfrm>
          <a:prstGeom prst="rect">
            <a:avLst/>
          </a:prstGeom>
        </p:spPr>
      </p:pic>
      <p:sp>
        <p:nvSpPr>
          <p:cNvPr id="24" name="TextBox 23"/>
          <p:cNvSpPr txBox="1"/>
          <p:nvPr/>
        </p:nvSpPr>
        <p:spPr>
          <a:xfrm>
            <a:off x="1627132" y="5009980"/>
            <a:ext cx="1548797" cy="369332"/>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جمـع کل</a:t>
            </a:r>
            <a:endParaRPr lang="en-US" b="1" dirty="0">
              <a:solidFill>
                <a:prstClr val="black"/>
              </a:solidFill>
              <a:cs typeface="B Nazanin" panose="00000400000000000000" pitchFamily="2" charset="-78"/>
            </a:endParaRPr>
          </a:p>
        </p:txBody>
      </p:sp>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3190436" y="5070825"/>
            <a:ext cx="571111" cy="195008"/>
          </a:xfrm>
          <a:prstGeom prst="rect">
            <a:avLst/>
          </a:prstGeom>
        </p:spPr>
      </p:pic>
      <p:sp>
        <p:nvSpPr>
          <p:cNvPr id="26" name="TextBox 25"/>
          <p:cNvSpPr txBox="1"/>
          <p:nvPr/>
        </p:nvSpPr>
        <p:spPr>
          <a:xfrm>
            <a:off x="1627132" y="5486015"/>
            <a:ext cx="1548797" cy="369332"/>
          </a:xfrm>
          <a:prstGeom prst="rect">
            <a:avLst/>
          </a:prstGeom>
          <a:ln>
            <a:solidFill>
              <a:schemeClr val="accent6">
                <a:lumMod val="75000"/>
              </a:schemeClr>
            </a:solidFill>
            <a:prstDash val="sys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auto">
              <a:spcBef>
                <a:spcPts val="0"/>
              </a:spcBef>
              <a:spcAft>
                <a:spcPts val="0"/>
              </a:spcAft>
            </a:pPr>
            <a:r>
              <a:rPr lang="fa-IR" b="1" dirty="0" smtClean="0">
                <a:solidFill>
                  <a:prstClr val="black"/>
                </a:solidFill>
                <a:cs typeface="B Nazanin" panose="00000400000000000000" pitchFamily="2" charset="-78"/>
              </a:rPr>
              <a:t>اطلاعات تکمیلی</a:t>
            </a:r>
            <a:endParaRPr lang="en-US" b="1" dirty="0">
              <a:solidFill>
                <a:prstClr val="black"/>
              </a:solidFill>
              <a:cs typeface="B Nazanin" panose="00000400000000000000" pitchFamily="2" charset="-78"/>
            </a:endParaRPr>
          </a:p>
        </p:txBody>
      </p:sp>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1568050">
            <a:off x="3190436" y="5546860"/>
            <a:ext cx="571111" cy="195008"/>
          </a:xfrm>
          <a:prstGeom prst="rect">
            <a:avLst/>
          </a:prstGeom>
        </p:spPr>
      </p:pic>
      <p:sp>
        <p:nvSpPr>
          <p:cNvPr id="28" name="TextBox 27"/>
          <p:cNvSpPr txBox="1"/>
          <p:nvPr/>
        </p:nvSpPr>
        <p:spPr>
          <a:xfrm>
            <a:off x="706477" y="888921"/>
            <a:ext cx="8166024" cy="300210"/>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r>
              <a:rPr lang="fa-IR" sz="1351" b="1" dirty="0">
                <a:solidFill>
                  <a:prstClr val="black"/>
                </a:solidFill>
                <a:latin typeface="Calibri"/>
                <a:cs typeface="B Titr" panose="00000700000000000000" pitchFamily="2" charset="-78"/>
              </a:rPr>
              <a:t>جزئیات صورتحساب فروش</a:t>
            </a: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0" name="Picture 29"/>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10800000">
            <a:off x="4275177" y="2627982"/>
            <a:ext cx="302619" cy="265973"/>
          </a:xfrm>
          <a:prstGeom prst="rect">
            <a:avLst/>
          </a:prstGeom>
        </p:spPr>
      </p:pic>
      <p:pic>
        <p:nvPicPr>
          <p:cNvPr id="31" name="Picture 30"/>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5400000">
            <a:off x="4521373" y="5552556"/>
            <a:ext cx="302619" cy="265973"/>
          </a:xfrm>
          <a:prstGeom prst="rect">
            <a:avLst/>
          </a:prstGeom>
        </p:spPr>
      </p:pic>
      <p:pic>
        <p:nvPicPr>
          <p:cNvPr id="32" name="Picture 31"/>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10800000">
            <a:off x="4275177" y="4089946"/>
            <a:ext cx="302619" cy="265973"/>
          </a:xfrm>
          <a:prstGeom prst="rect">
            <a:avLst/>
          </a:prstGeom>
        </p:spPr>
      </p:pic>
      <p:pic>
        <p:nvPicPr>
          <p:cNvPr id="33" name="Picture 2" descr="Yellow Sticky Notes PNG Image - PurePNG | Free transparent CC0 PNG Image  Library | Yellow sticky notes, Sticky notes, Powerpoint background desig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95580"/>
            <a:ext cx="1540269" cy="151982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21613" y="2627980"/>
            <a:ext cx="1233030" cy="923330"/>
          </a:xfrm>
          <a:prstGeom prst="rect">
            <a:avLst/>
          </a:prstGeom>
          <a:noFill/>
        </p:spPr>
        <p:txBody>
          <a:bodyPr wrap="none" rtlCol="0">
            <a:spAutoFit/>
          </a:bodyPr>
          <a:lstStyle/>
          <a:p>
            <a:pPr algn="ctr" rtl="1" fontAlgn="auto">
              <a:lnSpc>
                <a:spcPct val="150000"/>
              </a:lnSpc>
              <a:spcBef>
                <a:spcPts val="0"/>
              </a:spcBef>
              <a:spcAft>
                <a:spcPts val="0"/>
              </a:spcAft>
            </a:pPr>
            <a:r>
              <a:rPr lang="fa-IR" sz="1200" dirty="0">
                <a:solidFill>
                  <a:prstClr val="black"/>
                </a:solidFill>
                <a:latin typeface="Calibri"/>
                <a:cs typeface="B Nazanin" panose="00000400000000000000" pitchFamily="2" charset="-78"/>
                <a:hlinkClick r:id="rId8" action="ppaction://hlinksldjump"/>
              </a:rPr>
              <a:t>عملیات حق العملکاری</a:t>
            </a:r>
            <a:endParaRPr lang="fa-IR" sz="1200" dirty="0">
              <a:solidFill>
                <a:prstClr val="black"/>
              </a:solidFill>
              <a:latin typeface="Calibri"/>
              <a:cs typeface="B Nazanin" panose="00000400000000000000" pitchFamily="2" charset="-78"/>
            </a:endParaRPr>
          </a:p>
          <a:p>
            <a:pPr algn="ctr" rtl="1" fontAlgn="auto">
              <a:lnSpc>
                <a:spcPct val="150000"/>
              </a:lnSpc>
              <a:spcBef>
                <a:spcPts val="0"/>
              </a:spcBef>
              <a:spcAft>
                <a:spcPts val="0"/>
              </a:spcAft>
            </a:pPr>
            <a:r>
              <a:rPr lang="fa-IR" sz="1200" dirty="0">
                <a:solidFill>
                  <a:prstClr val="black"/>
                </a:solidFill>
                <a:latin typeface="Calibri"/>
                <a:cs typeface="B Nazanin" panose="00000400000000000000" pitchFamily="2" charset="-78"/>
                <a:hlinkClick r:id="rId9" action="ppaction://hlinksldjump"/>
              </a:rPr>
              <a:t>ثبت پرداخت جدید</a:t>
            </a:r>
            <a:endParaRPr lang="fa-IR" sz="1200" dirty="0">
              <a:solidFill>
                <a:prstClr val="black"/>
              </a:solidFill>
              <a:latin typeface="Calibri"/>
              <a:cs typeface="B Nazanin" panose="00000400000000000000" pitchFamily="2" charset="-78"/>
            </a:endParaRPr>
          </a:p>
          <a:p>
            <a:pPr algn="ctr" rtl="1" fontAlgn="auto">
              <a:lnSpc>
                <a:spcPct val="150000"/>
              </a:lnSpc>
              <a:spcBef>
                <a:spcPts val="0"/>
              </a:spcBef>
              <a:spcAft>
                <a:spcPts val="0"/>
              </a:spcAft>
            </a:pPr>
            <a:r>
              <a:rPr lang="fa-IR" sz="1200" dirty="0">
                <a:solidFill>
                  <a:prstClr val="black"/>
                </a:solidFill>
                <a:latin typeface="Calibri"/>
                <a:cs typeface="B Nazanin" panose="00000400000000000000" pitchFamily="2" charset="-78"/>
                <a:hlinkClick r:id="rId10" action="ppaction://hlinksldjump"/>
              </a:rPr>
              <a:t>انتقال صورتحساب</a:t>
            </a:r>
            <a:endParaRPr lang="fa-IR" sz="1200" dirty="0">
              <a:solidFill>
                <a:prstClr val="black"/>
              </a:solidFill>
              <a:latin typeface="Calibri"/>
              <a:cs typeface="B Nazanin" panose="00000400000000000000" pitchFamily="2" charset="-78"/>
            </a:endParaRPr>
          </a:p>
        </p:txBody>
      </p:sp>
    </p:spTree>
    <p:extLst>
      <p:ext uri="{BB962C8B-B14F-4D97-AF65-F5344CB8AC3E}">
        <p14:creationId xmlns:p14="http://schemas.microsoft.com/office/powerpoint/2010/main" val="1025578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5C938A-A144-49A8-BA9F-9E1A2111F484}" type="slidenum">
              <a:rPr lang="en-US" smtClean="0">
                <a:solidFill>
                  <a:prstClr val="black">
                    <a:tint val="75000"/>
                  </a:prstClr>
                </a:solidFill>
              </a:rPr>
              <a:pPr/>
              <a:t>128</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2007394" y="2364581"/>
            <a:ext cx="5129213" cy="2128838"/>
          </a:xfrm>
          <a:prstGeom prst="rect">
            <a:avLst/>
          </a:prstGeom>
        </p:spPr>
      </p:pic>
      <p:sp>
        <p:nvSpPr>
          <p:cNvPr id="4" name="TextBox 3"/>
          <p:cNvSpPr txBox="1"/>
          <p:nvPr/>
        </p:nvSpPr>
        <p:spPr>
          <a:xfrm>
            <a:off x="230227" y="1737363"/>
            <a:ext cx="8166024" cy="300210"/>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r>
              <a:rPr lang="fa-IR" sz="1351" b="1" dirty="0">
                <a:solidFill>
                  <a:prstClr val="black"/>
                </a:solidFill>
                <a:latin typeface="Calibri"/>
                <a:cs typeface="B Titr" panose="00000700000000000000" pitchFamily="2" charset="-78"/>
              </a:rPr>
              <a:t>عملیات حق العملکاری</a:t>
            </a:r>
            <a:endParaRPr lang="en-US" sz="12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pic>
        <p:nvPicPr>
          <p:cNvPr id="5" name="Picture 2" descr="Download Previous Button Image HQ PNG Image | FreePNGIm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929" y="5415345"/>
            <a:ext cx="418338" cy="41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1170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5C938A-A144-49A8-BA9F-9E1A2111F484}" type="slidenum">
              <a:rPr lang="en-US" smtClean="0">
                <a:solidFill>
                  <a:prstClr val="black">
                    <a:tint val="75000"/>
                  </a:prstClr>
                </a:solidFill>
              </a:rPr>
              <a:pPr/>
              <a:t>129</a:t>
            </a:fld>
            <a:endParaRPr lang="en-US">
              <a:solidFill>
                <a:prstClr val="black">
                  <a:tint val="75000"/>
                </a:prst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0266" y="2324695"/>
            <a:ext cx="6530288" cy="3695105"/>
          </a:xfrm>
          <a:prstGeom prst="rect">
            <a:avLst/>
          </a:prstGeom>
        </p:spPr>
      </p:pic>
      <p:sp>
        <p:nvSpPr>
          <p:cNvPr id="5" name="TextBox 4"/>
          <p:cNvSpPr txBox="1"/>
          <p:nvPr/>
        </p:nvSpPr>
        <p:spPr>
          <a:xfrm>
            <a:off x="230227" y="1737363"/>
            <a:ext cx="8166024" cy="300210"/>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r>
              <a:rPr lang="fa-IR" sz="1351" b="1" dirty="0">
                <a:solidFill>
                  <a:prstClr val="black"/>
                </a:solidFill>
                <a:latin typeface="Calibri"/>
                <a:cs typeface="B Titr" panose="00000700000000000000" pitchFamily="2" charset="-78"/>
              </a:rPr>
              <a:t>عملیات قانونی</a:t>
            </a:r>
            <a:endParaRPr lang="en-US" sz="12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pic>
        <p:nvPicPr>
          <p:cNvPr id="6" name="Picture 2" descr="Download Previous Button Image HQ PNG Image | FreePNGIm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929" y="5415345"/>
            <a:ext cx="418338" cy="41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262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Diagram 33"/>
          <p:cNvGraphicFramePr/>
          <p:nvPr>
            <p:extLst>
              <p:ext uri="{D42A27DB-BD31-4B8C-83A1-F6EECF244321}">
                <p14:modId xmlns:p14="http://schemas.microsoft.com/office/powerpoint/2010/main" val="581250208"/>
              </p:ext>
            </p:extLst>
          </p:nvPr>
        </p:nvGraphicFramePr>
        <p:xfrm>
          <a:off x="0" y="1219200"/>
          <a:ext cx="902757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itle 1"/>
          <p:cNvSpPr txBox="1">
            <a:spLocks/>
          </p:cNvSpPr>
          <p:nvPr/>
        </p:nvSpPr>
        <p:spPr>
          <a:xfrm>
            <a:off x="533400" y="152400"/>
            <a:ext cx="8229600" cy="85725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rtl="1" fontAlgn="auto">
              <a:spcAft>
                <a:spcPts val="0"/>
              </a:spcAft>
            </a:pPr>
            <a:r>
              <a:rPr lang="fa-IR" sz="2100" b="1" dirty="0">
                <a:solidFill>
                  <a:prstClr val="black"/>
                </a:solidFill>
                <a:cs typeface="B Titr" panose="00000700000000000000" pitchFamily="2" charset="-78"/>
              </a:rPr>
              <a:t>فرآیند انتخاب نوع پایانه فروشگاهی مناسب کسب و کار مودی</a:t>
            </a:r>
            <a:endParaRPr lang="en-US" sz="2700" b="1" dirty="0">
              <a:solidFill>
                <a:prstClr val="black"/>
              </a:solidFill>
            </a:endParaRP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13</a:t>
            </a:fld>
            <a:endParaRPr lang="en-US">
              <a:solidFill>
                <a:prstClr val="black">
                  <a:tint val="75000"/>
                </a:prstClr>
              </a:solidFill>
              <a:latin typeface="Calibri"/>
            </a:endParaRPr>
          </a:p>
        </p:txBody>
      </p:sp>
    </p:spTree>
    <p:extLst>
      <p:ext uri="{BB962C8B-B14F-4D97-AF65-F5344CB8AC3E}">
        <p14:creationId xmlns:p14="http://schemas.microsoft.com/office/powerpoint/2010/main" val="427174927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5C938A-A144-49A8-BA9F-9E1A2111F484}" type="slidenum">
              <a:rPr lang="en-US" smtClean="0">
                <a:solidFill>
                  <a:prstClr val="black">
                    <a:tint val="75000"/>
                  </a:prstClr>
                </a:solidFill>
              </a:rPr>
              <a:pPr/>
              <a:t>130</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1241258" y="1014435"/>
            <a:ext cx="3230847" cy="4900969"/>
          </a:xfrm>
          <a:prstGeom prst="rect">
            <a:avLst/>
          </a:prstGeom>
          <a:ln w="38100" cap="sq">
            <a:solidFill>
              <a:schemeClr val="accent6">
                <a:lumMod val="75000"/>
              </a:schemeClr>
            </a:solidFill>
            <a:prstDash val="sysDot"/>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4978095" y="997389"/>
            <a:ext cx="3207544" cy="4900969"/>
          </a:xfrm>
          <a:prstGeom prst="rect">
            <a:avLst/>
          </a:prstGeom>
          <a:ln w="38100" cap="sq">
            <a:solidFill>
              <a:schemeClr val="accent6">
                <a:lumMod val="75000"/>
              </a:schemeClr>
            </a:solidFill>
            <a:prstDash val="sysDot"/>
            <a:miter lim="800000"/>
          </a:ln>
          <a:effectLst>
            <a:outerShdw blurRad="50800" dist="38100" dir="2700000" algn="tl" rotWithShape="0">
              <a:srgbClr val="000000">
                <a:alpha val="43000"/>
              </a:srgbClr>
            </a:outerShdw>
          </a:effectLst>
        </p:spPr>
      </p:pic>
      <p:sp>
        <p:nvSpPr>
          <p:cNvPr id="8" name="Rounded Rectangle 7"/>
          <p:cNvSpPr/>
          <p:nvPr/>
        </p:nvSpPr>
        <p:spPr>
          <a:xfrm>
            <a:off x="1752600" y="960020"/>
            <a:ext cx="2672366" cy="298731"/>
          </a:xfrm>
          <a:prstGeom prst="roundRect">
            <a:avLst/>
          </a:prstGeom>
          <a:solidFill>
            <a:schemeClr val="accent6">
              <a:lumMod val="20000"/>
              <a:lumOff val="80000"/>
            </a:schemeClr>
          </a:solidFill>
          <a:ln>
            <a:solidFill>
              <a:schemeClr val="bg1"/>
            </a:solid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a-IR" b="1" dirty="0" smtClean="0">
                <a:solidFill>
                  <a:srgbClr val="70AD47">
                    <a:lumMod val="50000"/>
                  </a:srgbClr>
                </a:solidFill>
                <a:latin typeface="Times New Roman" panose="02020603050405020304" pitchFamily="18" charset="0"/>
                <a:ea typeface="Calibri" panose="020F0502020204030204" pitchFamily="34" charset="0"/>
                <a:cs typeface="B Nazanin" panose="00000400000000000000" pitchFamily="2" charset="-78"/>
              </a:rPr>
              <a:t>ثبت اطلاعیه پرداخت نسیه</a:t>
            </a:r>
            <a:endParaRPr lang="en-US" b="1" dirty="0">
              <a:solidFill>
                <a:srgbClr val="70AD47">
                  <a:lumMod val="50000"/>
                </a:srgbClr>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9" name="Rounded Rectangle 8"/>
          <p:cNvSpPr/>
          <p:nvPr/>
        </p:nvSpPr>
        <p:spPr>
          <a:xfrm>
            <a:off x="6096000" y="942975"/>
            <a:ext cx="2029641" cy="315776"/>
          </a:xfrm>
          <a:prstGeom prst="roundRect">
            <a:avLst/>
          </a:prstGeom>
          <a:solidFill>
            <a:schemeClr val="accent6">
              <a:lumMod val="20000"/>
              <a:lumOff val="80000"/>
            </a:schemeClr>
          </a:solidFill>
          <a:ln>
            <a:solidFill>
              <a:schemeClr val="bg1"/>
            </a:solid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a-IR" b="1" dirty="0" smtClean="0">
                <a:solidFill>
                  <a:srgbClr val="70AD47">
                    <a:lumMod val="50000"/>
                  </a:srgbClr>
                </a:solidFill>
                <a:latin typeface="Times New Roman" panose="02020603050405020304" pitchFamily="18" charset="0"/>
                <a:ea typeface="Calibri" panose="020F0502020204030204" pitchFamily="34" charset="0"/>
                <a:cs typeface="B Nazanin" panose="00000400000000000000" pitchFamily="2" charset="-78"/>
              </a:rPr>
              <a:t>ثبت پرداخت جدید</a:t>
            </a:r>
            <a:endParaRPr lang="en-US" b="1" dirty="0">
              <a:solidFill>
                <a:srgbClr val="70AD47">
                  <a:lumMod val="50000"/>
                </a:srgbClr>
              </a:solidFill>
              <a:latin typeface="Times New Roman" panose="02020603050405020304" pitchFamily="18" charset="0"/>
              <a:ea typeface="Calibri" panose="020F0502020204030204" pitchFamily="34" charset="0"/>
              <a:cs typeface="B Nazanin" panose="00000400000000000000" pitchFamily="2" charset="-78"/>
            </a:endParaRPr>
          </a:p>
        </p:txBody>
      </p:sp>
      <p:pic>
        <p:nvPicPr>
          <p:cNvPr id="7" name="Picture 2" descr="Download Previous Button Image HQ PNG Image | FreePNGIm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929" y="5415345"/>
            <a:ext cx="418338" cy="41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8012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5C938A-A144-49A8-BA9F-9E1A2111F484}" type="slidenum">
              <a:rPr lang="en-US" smtClean="0">
                <a:solidFill>
                  <a:prstClr val="black">
                    <a:tint val="75000"/>
                  </a:prstClr>
                </a:solidFill>
              </a:rPr>
              <a:pPr/>
              <a:t>131</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1647825" y="2272903"/>
            <a:ext cx="5257800" cy="2464594"/>
          </a:xfrm>
          <a:prstGeom prst="rect">
            <a:avLst/>
          </a:prstGeom>
        </p:spPr>
      </p:pic>
      <p:sp>
        <p:nvSpPr>
          <p:cNvPr id="4" name="TextBox 3"/>
          <p:cNvSpPr txBox="1"/>
          <p:nvPr/>
        </p:nvSpPr>
        <p:spPr>
          <a:xfrm>
            <a:off x="230227" y="1737363"/>
            <a:ext cx="8166024" cy="300210"/>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r>
              <a:rPr lang="fa-IR" sz="1351" b="1" dirty="0">
                <a:solidFill>
                  <a:prstClr val="black"/>
                </a:solidFill>
                <a:latin typeface="Calibri"/>
                <a:cs typeface="B Titr" panose="00000700000000000000" pitchFamily="2" charset="-78"/>
              </a:rPr>
              <a:t>انتقال صورتحساب</a:t>
            </a:r>
            <a:endParaRPr lang="en-US" sz="12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pic>
        <p:nvPicPr>
          <p:cNvPr id="5" name="Picture 2" descr="Download Previous Button Image HQ PNG Image | FreePNGIm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929" y="5415345"/>
            <a:ext cx="418338" cy="41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86500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0CD5F87-C01F-4282-BF24-CEB4F2A71AE3}" type="slidenum">
              <a:rPr lang="ar-SA" smtClean="0"/>
              <a:pPr/>
              <a:t>132</a:t>
            </a:fld>
            <a:endParaRPr lang="en-US"/>
          </a:p>
        </p:txBody>
      </p:sp>
      <p:sp>
        <p:nvSpPr>
          <p:cNvPr id="2" name="Bevel 1"/>
          <p:cNvSpPr/>
          <p:nvPr/>
        </p:nvSpPr>
        <p:spPr>
          <a:xfrm>
            <a:off x="1828800" y="2133600"/>
            <a:ext cx="5715000" cy="2209800"/>
          </a:xfrm>
          <a:prstGeom prst="bevel">
            <a:avLst/>
          </a:prstGeom>
          <a:solidFill>
            <a:schemeClr val="accent5">
              <a:lumMod val="40000"/>
              <a:lumOff val="6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2590800" y="2915334"/>
            <a:ext cx="3886200" cy="954107"/>
          </a:xfrm>
          <a:prstGeom prst="rect">
            <a:avLst/>
          </a:prstGeom>
          <a:noFill/>
        </p:spPr>
        <p:txBody>
          <a:bodyPr wrap="square" rtlCol="0">
            <a:spAutoFit/>
          </a:bodyPr>
          <a:lstStyle/>
          <a:p>
            <a:pPr algn="ctr" rtl="1"/>
            <a:r>
              <a:rPr lang="fa-IR" sz="2800" dirty="0">
                <a:cs typeface="B Homa" panose="00000400000000000000" pitchFamily="2" charset="-78"/>
              </a:rPr>
              <a:t>بخش مدیریت درخواست‌ها</a:t>
            </a:r>
            <a:endParaRPr lang="en-US" sz="2800" dirty="0">
              <a:cs typeface="B Homa" panose="00000400000000000000" pitchFamily="2" charset="-78"/>
            </a:endParaRPr>
          </a:p>
          <a:p>
            <a:pPr algn="ctr" rtl="1"/>
            <a:endParaRPr lang="en-US" sz="2800" dirty="0">
              <a:cs typeface="B Homa" panose="00000400000000000000" pitchFamily="2" charset="-78"/>
            </a:endParaRPr>
          </a:p>
        </p:txBody>
      </p:sp>
      <p:sp>
        <p:nvSpPr>
          <p:cNvPr id="5" name="Title 1"/>
          <p:cNvSpPr txBox="1">
            <a:spLocks/>
          </p:cNvSpPr>
          <p:nvPr/>
        </p:nvSpPr>
        <p:spPr>
          <a:xfrm>
            <a:off x="914400" y="228600"/>
            <a:ext cx="7391400" cy="563562"/>
          </a:xfrm>
          <a:prstGeom prst="rect">
            <a:avLst/>
          </a:prstGeom>
        </p:spPr>
        <p:txBody>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fa-IR" sz="2800" kern="0" dirty="0">
                <a:cs typeface="B Titr" panose="00000700000000000000" pitchFamily="2" charset="-78"/>
              </a:rPr>
              <a:t>بخش‌های موجود درکارپوشه</a:t>
            </a:r>
            <a:endParaRPr lang="en-US" sz="2800" kern="0" dirty="0">
              <a:cs typeface="B Titr" panose="00000700000000000000" pitchFamily="2" charset="-78"/>
            </a:endParaRPr>
          </a:p>
        </p:txBody>
      </p:sp>
    </p:spTree>
    <p:extLst>
      <p:ext uri="{BB962C8B-B14F-4D97-AF65-F5344CB8AC3E}">
        <p14:creationId xmlns:p14="http://schemas.microsoft.com/office/powerpoint/2010/main" val="119620760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91400" cy="563562"/>
          </a:xfrm>
        </p:spPr>
        <p:txBody>
          <a:bodyPr/>
          <a:lstStyle/>
          <a:p>
            <a:r>
              <a:rPr lang="fa-IR" sz="2800" dirty="0">
                <a:cs typeface="B Titr" panose="00000700000000000000" pitchFamily="2" charset="-78"/>
              </a:rPr>
              <a:t>بخش مدیریت درخواست‌ها</a:t>
            </a:r>
            <a:endParaRPr lang="en-US" sz="2800" dirty="0">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133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293" y="1371601"/>
            <a:ext cx="3021507" cy="3505200"/>
          </a:xfrm>
          <a:prstGeom prst="rect">
            <a:avLst/>
          </a:prstGeom>
          <a:effectLst>
            <a:outerShdw blurRad="50800" dist="38100" dir="2700000" algn="tl" rotWithShape="0">
              <a:prstClr val="black">
                <a:alpha val="40000"/>
              </a:prstClr>
            </a:outerShdw>
          </a:effectLst>
        </p:spPr>
      </p:pic>
      <p:sp>
        <p:nvSpPr>
          <p:cNvPr id="8" name="Left Arrow 7"/>
          <p:cNvSpPr/>
          <p:nvPr/>
        </p:nvSpPr>
        <p:spPr>
          <a:xfrm>
            <a:off x="5362275" y="4114800"/>
            <a:ext cx="1038525" cy="152400"/>
          </a:xfrm>
          <a:prstGeom prst="left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71601"/>
            <a:ext cx="5108275" cy="4571999"/>
          </a:xfrm>
          <a:prstGeom prst="rect">
            <a:avLst/>
          </a:prstGeom>
          <a:gradFill flip="none" rotWithShape="1">
            <a:gsLst>
              <a:gs pos="0">
                <a:srgbClr val="FC82B0">
                  <a:tint val="66000"/>
                  <a:satMod val="160000"/>
                </a:srgbClr>
              </a:gs>
              <a:gs pos="50000">
                <a:srgbClr val="FC82B0">
                  <a:tint val="44500"/>
                  <a:satMod val="160000"/>
                </a:srgbClr>
              </a:gs>
              <a:gs pos="100000">
                <a:srgbClr val="FC82B0">
                  <a:tint val="23500"/>
                  <a:satMod val="160000"/>
                </a:srgbClr>
              </a:gs>
            </a:gsLst>
            <a:path path="circle">
              <a:fillToRect l="100000" b="100000"/>
            </a:path>
            <a:tileRect t="-100000" r="-100000"/>
          </a:gradFill>
          <a:effectLst>
            <a:outerShdw blurRad="50800" dist="38100" dir="2700000" algn="tl" rotWithShape="0">
              <a:prstClr val="black">
                <a:alpha val="40000"/>
              </a:prstClr>
            </a:outerShdw>
          </a:effectLst>
        </p:spPr>
      </p:pic>
      <p:sp>
        <p:nvSpPr>
          <p:cNvPr id="7" name="Rectangle 6"/>
          <p:cNvSpPr/>
          <p:nvPr/>
        </p:nvSpPr>
        <p:spPr>
          <a:xfrm>
            <a:off x="228600" y="1219200"/>
            <a:ext cx="8669998" cy="51054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97530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91400" cy="563562"/>
          </a:xfrm>
        </p:spPr>
        <p:txBody>
          <a:bodyPr/>
          <a:lstStyle/>
          <a:p>
            <a:r>
              <a:rPr lang="fa-IR" sz="2800" dirty="0">
                <a:cs typeface="B Titr" panose="00000700000000000000" pitchFamily="2" charset="-78"/>
              </a:rPr>
              <a:t> بخش مدیریت درخواست‌ها</a:t>
            </a:r>
            <a:endParaRPr lang="en-US" sz="2800" dirty="0">
              <a:cs typeface="B Titr" panose="00000700000000000000" pitchFamily="2" charset="-78"/>
            </a:endParaRPr>
          </a:p>
        </p:txBody>
      </p:sp>
      <p:sp>
        <p:nvSpPr>
          <p:cNvPr id="3" name="Content Placeholder 2"/>
          <p:cNvSpPr>
            <a:spLocks noGrp="1"/>
          </p:cNvSpPr>
          <p:nvPr>
            <p:ph idx="1"/>
          </p:nvPr>
        </p:nvSpPr>
        <p:spPr>
          <a:xfrm>
            <a:off x="512907" y="3200400"/>
            <a:ext cx="8210550" cy="3200400"/>
          </a:xfrm>
        </p:spPr>
        <p:txBody>
          <a:bodyPr/>
          <a:lstStyle/>
          <a:p>
            <a:pPr marL="457200" lvl="1" indent="0" algn="r" rtl="1">
              <a:buNone/>
            </a:pPr>
            <a:endParaRPr lang="fa-IR" sz="2000" b="1" dirty="0">
              <a:cs typeface="B Zar" panose="00000400000000000000" pitchFamily="2" charset="-78"/>
            </a:endParaRPr>
          </a:p>
          <a:p>
            <a:pPr lvl="1" algn="r" rtl="1"/>
            <a:endParaRPr lang="fa-IR" sz="2000" b="1" dirty="0">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134</a:t>
            </a:fld>
            <a:endParaRPr lang="en-US"/>
          </a:p>
        </p:txBody>
      </p:sp>
      <p:grpSp>
        <p:nvGrpSpPr>
          <p:cNvPr id="5" name="Group 4"/>
          <p:cNvGrpSpPr/>
          <p:nvPr/>
        </p:nvGrpSpPr>
        <p:grpSpPr>
          <a:xfrm>
            <a:off x="228601" y="964900"/>
            <a:ext cx="8763000" cy="487046"/>
            <a:chOff x="448232" y="-99644"/>
            <a:chExt cx="8046652" cy="487046"/>
          </a:xfrm>
          <a:solidFill>
            <a:schemeClr val="accent5">
              <a:lumMod val="40000"/>
              <a:lumOff val="60000"/>
            </a:schemeClr>
          </a:solidFill>
        </p:grpSpPr>
        <p:sp>
          <p:nvSpPr>
            <p:cNvPr id="6" name="Round Same Side Corner Rectangle 5"/>
            <p:cNvSpPr/>
            <p:nvPr/>
          </p:nvSpPr>
          <p:spPr>
            <a:xfrm rot="16200000">
              <a:off x="4228934" y="-3878548"/>
              <a:ext cx="485247" cy="8046652"/>
            </a:xfrm>
            <a:prstGeom prst="round2SameRect">
              <a:avLst/>
            </a:prstGeom>
            <a:solidFill>
              <a:srgbClr val="002060"/>
            </a:solidFill>
            <a:ln>
              <a:solidFill>
                <a:srgbClr val="002060"/>
              </a:solid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a-IR" dirty="0"/>
            </a:p>
          </p:txBody>
        </p:sp>
        <p:sp>
          <p:nvSpPr>
            <p:cNvPr id="7" name="Round Same Side Corner Rectangle 4"/>
            <p:cNvSpPr/>
            <p:nvPr/>
          </p:nvSpPr>
          <p:spPr>
            <a:xfrm>
              <a:off x="904368" y="-99644"/>
              <a:ext cx="7590516" cy="487046"/>
            </a:xfrm>
            <a:prstGeom prst="rect">
              <a:avLst/>
            </a:prstGeom>
            <a:solidFill>
              <a:schemeClr val="accent4"/>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99136" bIns="17780" numCol="1" spcCol="1270" anchor="ctr" anchorCtr="0">
              <a:noAutofit/>
            </a:bodyPr>
            <a:lstStyle/>
            <a:p>
              <a:pPr algn="r" rtl="1"/>
              <a:endParaRPr lang="fa-IR" sz="2000" dirty="0">
                <a:solidFill>
                  <a:schemeClr val="bg1"/>
                </a:solidFill>
                <a:cs typeface="B Titr" pitchFamily="2" charset="-78"/>
              </a:endParaRPr>
            </a:p>
            <a:p>
              <a:pPr algn="r" rtl="1"/>
              <a:r>
                <a:rPr lang="fa-IR" dirty="0">
                  <a:solidFill>
                    <a:schemeClr val="bg1"/>
                  </a:solidFill>
                  <a:cs typeface="B Titr" pitchFamily="2" charset="-78"/>
                </a:rPr>
                <a:t>موارد قانونی مرتبط با تبصره موضوع ماده ۲ قانون پایانه های فروشگاهی و سامانه مؤدیان</a:t>
              </a:r>
              <a:endParaRPr lang="en-US" dirty="0">
                <a:solidFill>
                  <a:schemeClr val="bg1"/>
                </a:solidFill>
                <a:cs typeface="B Titr" pitchFamily="2" charset="-78"/>
              </a:endParaRPr>
            </a:p>
            <a:p>
              <a:pPr algn="r" rtl="1"/>
              <a:endParaRPr lang="en-US" sz="2000" dirty="0">
                <a:solidFill>
                  <a:schemeClr val="bg1"/>
                </a:solidFill>
                <a:cs typeface="B Titr" pitchFamily="2" charset="-78"/>
              </a:endParaRPr>
            </a:p>
          </p:txBody>
        </p:sp>
      </p:grpSp>
      <p:sp>
        <p:nvSpPr>
          <p:cNvPr id="8" name="Rectangle 7"/>
          <p:cNvSpPr/>
          <p:nvPr/>
        </p:nvSpPr>
        <p:spPr>
          <a:xfrm>
            <a:off x="228600" y="1512614"/>
            <a:ext cx="8763000" cy="481198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a:p>
            <a:pPr marL="58738" lvl="1" algn="just" rtl="1"/>
            <a:endParaRPr lang="fa-IR" sz="2000" dirty="0">
              <a:solidFill>
                <a:schemeClr val="dk1">
                  <a:hueOff val="0"/>
                  <a:satOff val="0"/>
                  <a:lumOff val="0"/>
                  <a:alphaOff val="0"/>
                </a:schemeClr>
              </a:solidFill>
              <a:cs typeface="B Zar" panose="00000400000000000000" pitchFamily="2" charset="-78"/>
            </a:endParaRPr>
          </a:p>
        </p:txBody>
      </p:sp>
      <p:sp>
        <p:nvSpPr>
          <p:cNvPr id="52" name="Horizontal Scroll 51"/>
          <p:cNvSpPr/>
          <p:nvPr/>
        </p:nvSpPr>
        <p:spPr>
          <a:xfrm>
            <a:off x="1354931" y="3619500"/>
            <a:ext cx="6357938" cy="2362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1600" b="1" dirty="0">
                <a:solidFill>
                  <a:srgbClr val="FF0000"/>
                </a:solidFill>
                <a:cs typeface="B Zar" panose="00000400000000000000" pitchFamily="2" charset="-78"/>
              </a:rPr>
              <a:t>تبصره </a:t>
            </a:r>
            <a:r>
              <a:rPr lang="fa-IR" sz="1600" b="1" dirty="0">
                <a:solidFill>
                  <a:srgbClr val="FF0000"/>
                </a:solidFill>
                <a:cs typeface="B Zar" panose="00000400000000000000" pitchFamily="2" charset="-78"/>
              </a:rPr>
              <a:t>ماده ۲</a:t>
            </a:r>
            <a:r>
              <a:rPr lang="ar-SA" sz="1600" b="1" dirty="0">
                <a:solidFill>
                  <a:srgbClr val="FF0000"/>
                </a:solidFill>
                <a:cs typeface="B Zar" panose="00000400000000000000" pitchFamily="2" charset="-78"/>
              </a:rPr>
              <a:t>ـ</a:t>
            </a:r>
            <a:r>
              <a:rPr lang="ar-SA" sz="1600" dirty="0">
                <a:cs typeface="B Zar" panose="00000400000000000000" pitchFamily="2" charset="-78"/>
              </a:rPr>
              <a:t> فهرست مودیانی که به دلیل ارائه کالا و خدمات معاف از مالیات بر ارزش افزوده و نیز ماهیت کسب و کار آنها، امکان عضویت در سامانه مودیان و صدور صورتحساب الکترونیکی را ندارند، به پیشنهاد وزارت امور اقتصادی و دارایی و پس از تصویب هیأت وزیران، حداکثر تا پایان دی ماه هر سال برای عملکرد سال بعد توسط سازمان، اعلام خواهد شد.</a:t>
            </a:r>
            <a:endParaRPr lang="en-US" sz="1600" dirty="0">
              <a:cs typeface="B Zar" panose="00000400000000000000" pitchFamily="2" charset="-78"/>
            </a:endParaRPr>
          </a:p>
        </p:txBody>
      </p:sp>
      <p:sp>
        <p:nvSpPr>
          <p:cNvPr id="47" name="Oval 46">
            <a:extLst>
              <a:ext uri="{FF2B5EF4-FFF2-40B4-BE49-F238E27FC236}">
                <a16:creationId xmlns:a16="http://schemas.microsoft.com/office/drawing/2014/main" xmlns="" id="{17C0E451-F8B6-6B1A-5ED4-6C21BAD25711}"/>
              </a:ext>
            </a:extLst>
          </p:cNvPr>
          <p:cNvSpPr/>
          <p:nvPr/>
        </p:nvSpPr>
        <p:spPr>
          <a:xfrm>
            <a:off x="1905000" y="2133600"/>
            <a:ext cx="6172200" cy="838200"/>
          </a:xfrm>
          <a:prstGeom prst="ellipse">
            <a:avLst/>
          </a:prstGeom>
          <a:solidFill>
            <a:schemeClr val="accent5">
              <a:lumMod val="20000"/>
              <a:lumOff val="80000"/>
            </a:schemeClr>
          </a:solidFill>
          <a:ln w="15875" cap="rnd" cmpd="sng" algn="ctr">
            <a:solidFill>
              <a:srgbClr val="665EB8"/>
            </a:solidFill>
            <a:prstDash val="solid"/>
          </a:ln>
          <a:effectLst/>
        </p:spPr>
        <p:txBody>
          <a:bodyPr rtlCol="1" anchor="ctr"/>
          <a:lstStyle/>
          <a:p>
            <a:pPr rtl="1"/>
            <a:r>
              <a:rPr lang="ar-SA" sz="1200" b="1" dirty="0">
                <a:cs typeface="B Zar" panose="00000400000000000000" pitchFamily="2" charset="-78"/>
              </a:rPr>
              <a:t>ماده (6) قانون پایانه های فروشگاهی و سامانه مودیان( ماده (2) بند (ج) تبصره </a:t>
            </a:r>
            <a:r>
              <a:rPr lang="ar-SA" sz="1200" b="1" u="sng" dirty="0">
                <a:cs typeface="B Zar" panose="00000400000000000000" pitchFamily="2" charset="-78"/>
              </a:rPr>
              <a:t>6</a:t>
            </a:r>
            <a:r>
              <a:rPr lang="ar-SA" sz="1200" b="1" dirty="0">
                <a:cs typeface="B Zar" panose="00000400000000000000" pitchFamily="2" charset="-78"/>
              </a:rPr>
              <a:t> آیین نامه اجرایی اصلاحی موضوع ماده (6) قانون پایانه های فروشگاهی و سامانه مودیان مصوب </a:t>
            </a:r>
            <a:r>
              <a:rPr lang="fa-IR" sz="1200" b="1" dirty="0">
                <a:cs typeface="B Zar" panose="00000400000000000000" pitchFamily="2" charset="-78"/>
              </a:rPr>
              <a:t>۱۴۰۰-۱۱-۳۰ </a:t>
            </a:r>
            <a:r>
              <a:rPr lang="ar-SA" sz="1200" b="1" dirty="0">
                <a:cs typeface="B Zar" panose="00000400000000000000" pitchFamily="2" charset="-78"/>
              </a:rPr>
              <a:t>توسط وزیر محترم امور اقتصاد و دارایی)</a:t>
            </a:r>
            <a:endParaRPr lang="en-US" sz="1200" b="1" dirty="0">
              <a:cs typeface="B Zar" panose="00000400000000000000" pitchFamily="2" charset="-78"/>
            </a:endParaRPr>
          </a:p>
        </p:txBody>
      </p:sp>
      <p:cxnSp>
        <p:nvCxnSpPr>
          <p:cNvPr id="14" name="Straight Arrow Connector 13"/>
          <p:cNvCxnSpPr>
            <a:stCxn id="47" idx="4"/>
          </p:cNvCxnSpPr>
          <p:nvPr/>
        </p:nvCxnSpPr>
        <p:spPr>
          <a:xfrm flipH="1">
            <a:off x="4953000" y="2971800"/>
            <a:ext cx="381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86767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91400" cy="563562"/>
          </a:xfrm>
        </p:spPr>
        <p:txBody>
          <a:bodyPr/>
          <a:lstStyle/>
          <a:p>
            <a:pPr rtl="1"/>
            <a:r>
              <a:rPr lang="fa-IR" sz="2800" dirty="0">
                <a:cs typeface="B Titr" panose="00000700000000000000" pitchFamily="2" charset="-78"/>
              </a:rPr>
              <a:t>بخش مدیریت درخواست‌ها</a:t>
            </a:r>
            <a:endParaRPr lang="en-US" sz="2800" dirty="0">
              <a:cs typeface="B Titr" panose="00000700000000000000" pitchFamily="2" charset="-78"/>
            </a:endParaRPr>
          </a:p>
        </p:txBody>
      </p:sp>
      <p:sp>
        <p:nvSpPr>
          <p:cNvPr id="3" name="Content Placeholder 2"/>
          <p:cNvSpPr>
            <a:spLocks noGrp="1"/>
          </p:cNvSpPr>
          <p:nvPr>
            <p:ph idx="1"/>
          </p:nvPr>
        </p:nvSpPr>
        <p:spPr>
          <a:xfrm>
            <a:off x="508499" y="3495102"/>
            <a:ext cx="8210550" cy="3200400"/>
          </a:xfrm>
        </p:spPr>
        <p:txBody>
          <a:bodyPr/>
          <a:lstStyle/>
          <a:p>
            <a:pPr lvl="1" algn="r" rtl="1"/>
            <a:endParaRPr lang="fa-IR" sz="2000" b="1" dirty="0">
              <a:cs typeface="B Zar" panose="00000400000000000000" pitchFamily="2" charset="-78"/>
            </a:endParaRPr>
          </a:p>
          <a:p>
            <a:pPr lvl="1" algn="r" rtl="1"/>
            <a:endParaRPr lang="fa-IR" sz="2000" b="1" dirty="0">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135</a:t>
            </a:fld>
            <a:endParaRPr lang="en-US"/>
          </a:p>
        </p:txBody>
      </p:sp>
      <p:sp>
        <p:nvSpPr>
          <p:cNvPr id="8" name="Rectangle 7"/>
          <p:cNvSpPr/>
          <p:nvPr/>
        </p:nvSpPr>
        <p:spPr>
          <a:xfrm>
            <a:off x="304801" y="1600200"/>
            <a:ext cx="8617946" cy="472758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fa-IR" b="1" dirty="0">
              <a:solidFill>
                <a:schemeClr val="tx1"/>
              </a:solidFill>
              <a:cs typeface="B Zar" panose="00000400000000000000" pitchFamily="2" charset="-78"/>
            </a:endParaRPr>
          </a:p>
          <a:p>
            <a:pPr marL="285750" indent="-285750" algn="just" rtl="1">
              <a:lnSpc>
                <a:spcPct val="150000"/>
              </a:lnSpc>
              <a:buClr>
                <a:srgbClr val="3FCDFF"/>
              </a:buClr>
              <a:buFont typeface="Wingdings" panose="05000000000000000000" pitchFamily="2" charset="2"/>
              <a:buChar char="v"/>
            </a:pPr>
            <a:endParaRPr lang="fa-IR" b="1" dirty="0">
              <a:solidFill>
                <a:schemeClr val="tx1"/>
              </a:solidFill>
              <a:cs typeface="B Zar" panose="00000400000000000000" pitchFamily="2" charset="-78"/>
            </a:endParaRPr>
          </a:p>
          <a:p>
            <a:pPr marL="285750" indent="-285750" algn="just" rtl="1">
              <a:lnSpc>
                <a:spcPct val="150000"/>
              </a:lnSpc>
              <a:buClr>
                <a:srgbClr val="3FCDFF"/>
              </a:buClr>
              <a:buFont typeface="Wingdings" panose="05000000000000000000" pitchFamily="2" charset="2"/>
              <a:buChar char="v"/>
            </a:pPr>
            <a:r>
              <a:rPr lang="ar-SA" b="1" dirty="0">
                <a:solidFill>
                  <a:schemeClr val="tx1"/>
                </a:solidFill>
                <a:cs typeface="B Zar" panose="00000400000000000000" pitchFamily="2" charset="-78"/>
              </a:rPr>
              <a:t>دریافت فهرست تبصره ماده (2) قانون پایانه های فروشگاهی و سامانه مودیان و اعمال در سامانه ثبت نام الکترونیک</a:t>
            </a:r>
            <a:endParaRPr lang="fa-IR" b="1" dirty="0">
              <a:solidFill>
                <a:schemeClr val="tx1"/>
              </a:solidFill>
              <a:cs typeface="B Zar" panose="00000400000000000000" pitchFamily="2" charset="-78"/>
            </a:endParaRPr>
          </a:p>
          <a:p>
            <a:pPr algn="just" rtl="1">
              <a:lnSpc>
                <a:spcPct val="150000"/>
              </a:lnSpc>
              <a:buClr>
                <a:srgbClr val="3FCDFF"/>
              </a:buClr>
            </a:pPr>
            <a:endParaRPr lang="fa-IR" sz="1050" b="1" dirty="0">
              <a:solidFill>
                <a:schemeClr val="tx1"/>
              </a:solidFill>
              <a:cs typeface="B Zar" panose="00000400000000000000" pitchFamily="2" charset="-78"/>
            </a:endParaRPr>
          </a:p>
          <a:p>
            <a:pPr marL="285750" indent="-285750" algn="just" rtl="1">
              <a:lnSpc>
                <a:spcPct val="150000"/>
              </a:lnSpc>
              <a:buClr>
                <a:srgbClr val="3FCDFF"/>
              </a:buClr>
              <a:buFont typeface="Wingdings" panose="05000000000000000000" pitchFamily="2" charset="2"/>
              <a:buChar char="v"/>
            </a:pPr>
            <a:r>
              <a:rPr lang="ar-SA" b="1" dirty="0">
                <a:solidFill>
                  <a:schemeClr val="tx1"/>
                </a:solidFill>
                <a:cs typeface="B Zar" panose="00000400000000000000" pitchFamily="2" charset="-78"/>
              </a:rPr>
              <a:t>درخواست عضویت مودیان مشمول موضوع تبصره ماده (2) قانون پایانه های فروشگاهی و سامانه مودیان(بخش درخواست های کارپوشه)</a:t>
            </a:r>
            <a:endParaRPr lang="fa-IR" b="1" dirty="0">
              <a:solidFill>
                <a:schemeClr val="tx1"/>
              </a:solidFill>
              <a:cs typeface="B Zar" panose="00000400000000000000" pitchFamily="2" charset="-78"/>
            </a:endParaRPr>
          </a:p>
          <a:p>
            <a:pPr algn="just" rtl="1">
              <a:lnSpc>
                <a:spcPct val="150000"/>
              </a:lnSpc>
              <a:buClr>
                <a:srgbClr val="3FCDFF"/>
              </a:buClr>
            </a:pPr>
            <a:endParaRPr lang="fa-IR" sz="1100" b="1" dirty="0">
              <a:solidFill>
                <a:schemeClr val="tx1"/>
              </a:solidFill>
              <a:cs typeface="B Zar" panose="00000400000000000000" pitchFamily="2" charset="-78"/>
            </a:endParaRPr>
          </a:p>
          <a:p>
            <a:pPr marL="285750" indent="-285750" algn="just" rtl="1">
              <a:lnSpc>
                <a:spcPct val="150000"/>
              </a:lnSpc>
              <a:buClr>
                <a:srgbClr val="3FCDFF"/>
              </a:buClr>
              <a:buFont typeface="Wingdings" panose="05000000000000000000" pitchFamily="2" charset="2"/>
              <a:buChar char="v"/>
            </a:pPr>
            <a:r>
              <a:rPr lang="ar-SA" b="1" dirty="0">
                <a:solidFill>
                  <a:schemeClr val="tx1"/>
                </a:solidFill>
                <a:cs typeface="B Zar" panose="00000400000000000000" pitchFamily="2" charset="-78"/>
              </a:rPr>
              <a:t>بررسی درخواست عضویت مودیان مشمول موضوع تبصره ماده (2) قانون پایانه های فروشگاهی و سامانه مودیان</a:t>
            </a:r>
            <a:endParaRPr lang="en-US" b="1" dirty="0">
              <a:solidFill>
                <a:schemeClr val="tx1"/>
              </a:solidFill>
              <a:cs typeface="B Zar" panose="00000400000000000000" pitchFamily="2" charset="-78"/>
            </a:endParaRPr>
          </a:p>
          <a:p>
            <a:pPr algn="r" rtl="1">
              <a:buClr>
                <a:srgbClr val="3FCDFF"/>
              </a:buClr>
            </a:pPr>
            <a:endParaRPr lang="fa-IR" dirty="0">
              <a:solidFill>
                <a:schemeClr val="tx1"/>
              </a:solidFill>
              <a:cs typeface="B Zar" panose="00000400000000000000" pitchFamily="2" charset="-78"/>
            </a:endParaRPr>
          </a:p>
          <a:p>
            <a:pPr algn="r" rtl="1"/>
            <a:endParaRPr lang="fa-IR" sz="3200" dirty="0">
              <a:solidFill>
                <a:schemeClr val="tx1"/>
              </a:solidFill>
              <a:cs typeface="B Zar" panose="00000400000000000000" pitchFamily="2" charset="-78"/>
            </a:endParaRPr>
          </a:p>
          <a:p>
            <a:pPr marL="58738" lvl="1" algn="r" rtl="1"/>
            <a:endParaRPr lang="fa-IR" dirty="0">
              <a:solidFill>
                <a:schemeClr val="tx1"/>
              </a:solidFill>
              <a:cs typeface="B Zar" panose="00000400000000000000" pitchFamily="2" charset="-78"/>
            </a:endParaRPr>
          </a:p>
          <a:p>
            <a:pPr lvl="1" algn="r" rtl="1">
              <a:lnSpc>
                <a:spcPct val="150000"/>
              </a:lnSpc>
            </a:pPr>
            <a:endParaRPr lang="fa-IR" b="1" dirty="0">
              <a:solidFill>
                <a:schemeClr val="tx1"/>
              </a:solidFill>
              <a:cs typeface="B Zar" panose="00000400000000000000" pitchFamily="2" charset="-78"/>
            </a:endParaRPr>
          </a:p>
          <a:p>
            <a:pPr lvl="1" algn="r" rtl="1">
              <a:lnSpc>
                <a:spcPct val="150000"/>
              </a:lnSpc>
            </a:pPr>
            <a:endParaRPr lang="fa-IR" b="1" dirty="0">
              <a:solidFill>
                <a:schemeClr val="tx1"/>
              </a:solidFill>
              <a:cs typeface="B Zar" panose="00000400000000000000" pitchFamily="2" charset="-78"/>
            </a:endParaRPr>
          </a:p>
          <a:p>
            <a:pPr lvl="1" algn="r" rtl="1"/>
            <a:endParaRPr lang="fa-IR" dirty="0">
              <a:solidFill>
                <a:schemeClr val="tx1"/>
              </a:solidFill>
              <a:cs typeface="B Zar" panose="00000400000000000000" pitchFamily="2" charset="-78"/>
            </a:endParaRPr>
          </a:p>
        </p:txBody>
      </p:sp>
      <p:sp>
        <p:nvSpPr>
          <p:cNvPr id="10" name="Round Same Side Corner Rectangle 4"/>
          <p:cNvSpPr/>
          <p:nvPr/>
        </p:nvSpPr>
        <p:spPr>
          <a:xfrm>
            <a:off x="228600" y="964900"/>
            <a:ext cx="8763001" cy="487046"/>
          </a:xfrm>
          <a:prstGeom prst="rect">
            <a:avLst/>
          </a:prstGeom>
          <a:solidFill>
            <a:schemeClr val="accent4"/>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99136" bIns="17780" numCol="1" spcCol="1270" anchor="ctr" anchorCtr="0">
            <a:noAutofit/>
          </a:bodyPr>
          <a:lstStyle/>
          <a:p>
            <a:pPr algn="r" rtl="1"/>
            <a:endParaRPr lang="fa-IR" sz="2000" dirty="0">
              <a:solidFill>
                <a:schemeClr val="bg1"/>
              </a:solidFill>
              <a:cs typeface="B Titr" pitchFamily="2" charset="-78"/>
            </a:endParaRPr>
          </a:p>
          <a:p>
            <a:pPr algn="r" rtl="1"/>
            <a:r>
              <a:rPr lang="fa-IR" dirty="0">
                <a:solidFill>
                  <a:schemeClr val="bg1"/>
                </a:solidFill>
                <a:cs typeface="B Titr" pitchFamily="2" charset="-78"/>
              </a:rPr>
              <a:t>فرآیندهای مرتبط با تبصره موضوع ماده ۲ قانون پایانه های فروشگاهی و سامانه مؤدیان</a:t>
            </a:r>
            <a:endParaRPr lang="en-US" dirty="0">
              <a:solidFill>
                <a:schemeClr val="bg1"/>
              </a:solidFill>
              <a:cs typeface="B Titr" pitchFamily="2" charset="-78"/>
            </a:endParaRPr>
          </a:p>
          <a:p>
            <a:pPr algn="r" rtl="1"/>
            <a:endParaRPr lang="en-US" sz="2000" dirty="0">
              <a:solidFill>
                <a:schemeClr val="bg1"/>
              </a:solidFill>
              <a:cs typeface="B Titr" pitchFamily="2" charset="-78"/>
            </a:endParaRPr>
          </a:p>
        </p:txBody>
      </p:sp>
    </p:spTree>
    <p:extLst>
      <p:ext uri="{BB962C8B-B14F-4D97-AF65-F5344CB8AC3E}">
        <p14:creationId xmlns:p14="http://schemas.microsoft.com/office/powerpoint/2010/main" val="278869626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0CD5F87-C01F-4282-BF24-CEB4F2A71AE3}" type="slidenum">
              <a:rPr lang="ar-SA" smtClean="0"/>
              <a:pPr/>
              <a:t>136</a:t>
            </a:fld>
            <a:endParaRPr lang="en-US"/>
          </a:p>
        </p:txBody>
      </p:sp>
      <p:sp>
        <p:nvSpPr>
          <p:cNvPr id="2" name="Bevel 1"/>
          <p:cNvSpPr/>
          <p:nvPr/>
        </p:nvSpPr>
        <p:spPr>
          <a:xfrm>
            <a:off x="1828800" y="1981200"/>
            <a:ext cx="5715000" cy="2209800"/>
          </a:xfrm>
          <a:prstGeom prst="bevel">
            <a:avLst/>
          </a:prstGeom>
          <a:solidFill>
            <a:schemeClr val="accent5">
              <a:lumMod val="40000"/>
              <a:lumOff val="6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2171700" y="2601813"/>
            <a:ext cx="5029200" cy="1077218"/>
          </a:xfrm>
          <a:prstGeom prst="rect">
            <a:avLst/>
          </a:prstGeom>
          <a:noFill/>
        </p:spPr>
        <p:txBody>
          <a:bodyPr wrap="square" rtlCol="0">
            <a:spAutoFit/>
          </a:bodyPr>
          <a:lstStyle/>
          <a:p>
            <a:pPr algn="ctr" rtl="1"/>
            <a:r>
              <a:rPr lang="fa-IR" sz="3200" dirty="0">
                <a:cs typeface="B Homa" panose="00000400000000000000" pitchFamily="2" charset="-78"/>
              </a:rPr>
              <a:t>بخش مدیریت اعلان های تخلفات</a:t>
            </a:r>
            <a:endParaRPr lang="en-US" sz="3200" dirty="0">
              <a:cs typeface="B Homa" panose="00000400000000000000" pitchFamily="2" charset="-78"/>
            </a:endParaRPr>
          </a:p>
          <a:p>
            <a:pPr algn="ctr" rtl="1"/>
            <a:endParaRPr lang="en-US" sz="3200" dirty="0">
              <a:cs typeface="B Homa" panose="00000400000000000000" pitchFamily="2" charset="-78"/>
            </a:endParaRPr>
          </a:p>
        </p:txBody>
      </p:sp>
      <p:sp>
        <p:nvSpPr>
          <p:cNvPr id="5" name="Title 1"/>
          <p:cNvSpPr txBox="1">
            <a:spLocks/>
          </p:cNvSpPr>
          <p:nvPr/>
        </p:nvSpPr>
        <p:spPr>
          <a:xfrm>
            <a:off x="914400" y="228600"/>
            <a:ext cx="7391400" cy="563562"/>
          </a:xfrm>
          <a:prstGeom prst="rect">
            <a:avLst/>
          </a:prstGeom>
        </p:spPr>
        <p:txBody>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fa-IR" sz="2800" kern="0" dirty="0">
                <a:cs typeface="B Titr" panose="00000700000000000000" pitchFamily="2" charset="-78"/>
              </a:rPr>
              <a:t>بخش‌های موجود درکارپوشه</a:t>
            </a:r>
            <a:endParaRPr lang="en-US" sz="2800" kern="0" dirty="0">
              <a:cs typeface="B Titr" panose="00000700000000000000" pitchFamily="2" charset="-78"/>
            </a:endParaRPr>
          </a:p>
        </p:txBody>
      </p:sp>
    </p:spTree>
    <p:extLst>
      <p:ext uri="{BB962C8B-B14F-4D97-AF65-F5344CB8AC3E}">
        <p14:creationId xmlns:p14="http://schemas.microsoft.com/office/powerpoint/2010/main" val="123988451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563562"/>
          </a:xfrm>
        </p:spPr>
        <p:txBody>
          <a:bodyPr/>
          <a:lstStyle/>
          <a:p>
            <a:r>
              <a:rPr lang="fa-IR" sz="2800" dirty="0">
                <a:cs typeface="B Titr" panose="00000700000000000000" pitchFamily="2" charset="-78"/>
              </a:rPr>
              <a:t>بخش مدیریت اعلان های تخلفات</a:t>
            </a:r>
            <a:endParaRPr lang="en-US" sz="2800" dirty="0">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137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175" y="1371600"/>
            <a:ext cx="2824452" cy="3276600"/>
          </a:xfrm>
          <a:prstGeom prst="rect">
            <a:avLst/>
          </a:prstGeom>
          <a:effectLst>
            <a:outerShdw blurRad="50800" dist="38100" dir="2700000" algn="tl" rotWithShape="0">
              <a:prstClr val="black">
                <a:alpha val="40000"/>
              </a:prstClr>
            </a:outerShdw>
          </a:effectLst>
        </p:spPr>
      </p:pic>
      <p:sp>
        <p:nvSpPr>
          <p:cNvPr id="8" name="Left Arrow 7"/>
          <p:cNvSpPr/>
          <p:nvPr/>
        </p:nvSpPr>
        <p:spPr>
          <a:xfrm>
            <a:off x="5343760" y="4273060"/>
            <a:ext cx="1361840" cy="199293"/>
          </a:xfrm>
          <a:prstGeom prst="leftArrow">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42208"/>
            <a:ext cx="4886560" cy="2885002"/>
          </a:xfrm>
          <a:prstGeom prst="rect">
            <a:avLst/>
          </a:prstGeom>
          <a:effectLst>
            <a:outerShdw blurRad="50800" dist="38100" dir="2700000" algn="tl" rotWithShape="0">
              <a:prstClr val="black">
                <a:alpha val="40000"/>
              </a:prstClr>
            </a:outerShdw>
          </a:effectLst>
        </p:spPr>
      </p:pic>
      <p:sp>
        <p:nvSpPr>
          <p:cNvPr id="7" name="Rectangle 6"/>
          <p:cNvSpPr/>
          <p:nvPr/>
        </p:nvSpPr>
        <p:spPr>
          <a:xfrm>
            <a:off x="304800" y="1066800"/>
            <a:ext cx="8517598" cy="51054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80928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898654" y="2537885"/>
            <a:ext cx="5670735" cy="600164"/>
          </a:xfrm>
          <a:prstGeom prst="rect">
            <a:avLst/>
          </a:prstGeom>
          <a:noFill/>
        </p:spPr>
        <p:txBody>
          <a:bodyPr wrap="square" rtlCol="0">
            <a:spAutoFit/>
          </a:bodyPr>
          <a:lstStyle/>
          <a:p>
            <a:pPr algn="ctr" defTabSz="685800" fontAlgn="auto">
              <a:spcBef>
                <a:spcPts val="0"/>
              </a:spcBef>
              <a:spcAft>
                <a:spcPts val="0"/>
              </a:spcAft>
            </a:pPr>
            <a:r>
              <a:rPr lang="fa-IR" sz="3300" b="1" dirty="0" smtClean="0">
                <a:solidFill>
                  <a:prstClr val="black"/>
                </a:solidFill>
                <a:latin typeface="Calibri"/>
                <a:cs typeface="B Titr" panose="00000700000000000000" pitchFamily="2" charset="-78"/>
              </a:rPr>
              <a:t>از </a:t>
            </a:r>
            <a:r>
              <a:rPr lang="fa-IR" sz="3300" b="1" dirty="0">
                <a:solidFill>
                  <a:prstClr val="black"/>
                </a:solidFill>
                <a:latin typeface="Calibri"/>
                <a:cs typeface="B Titr" panose="00000700000000000000" pitchFamily="2" charset="-78"/>
              </a:rPr>
              <a:t>همراهی </a:t>
            </a:r>
            <a:r>
              <a:rPr lang="fa-IR" sz="3300" b="1" dirty="0" smtClean="0">
                <a:solidFill>
                  <a:prstClr val="black"/>
                </a:solidFill>
                <a:latin typeface="Calibri"/>
                <a:cs typeface="B Titr" panose="00000700000000000000" pitchFamily="2" charset="-78"/>
              </a:rPr>
              <a:t>شما سپاس گزارم</a:t>
            </a:r>
            <a:endParaRPr lang="en-US" sz="3300" b="1" dirty="0">
              <a:solidFill>
                <a:prstClr val="black"/>
              </a:solidFill>
              <a:latin typeface="Calibri"/>
              <a:cs typeface="B Titr" panose="00000700000000000000" pitchFamily="2" charset="-78"/>
            </a:endParaRPr>
          </a:p>
        </p:txBody>
      </p:sp>
      <p:sp>
        <p:nvSpPr>
          <p:cNvPr id="3" name="Slide Number Placeholder 2"/>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138</a:t>
            </a:fld>
            <a:endParaRPr lang="en-US">
              <a:solidFill>
                <a:prstClr val="black">
                  <a:tint val="75000"/>
                </a:prstClr>
              </a:solidFill>
              <a:latin typeface="Calibri"/>
            </a:endParaRPr>
          </a:p>
        </p:txBody>
      </p:sp>
    </p:spTree>
    <p:extLst>
      <p:ext uri="{BB962C8B-B14F-4D97-AF65-F5344CB8AC3E}">
        <p14:creationId xmlns:p14="http://schemas.microsoft.com/office/powerpoint/2010/main" val="115775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400" dirty="0">
                <a:cs typeface="B Titr" panose="00000700000000000000" pitchFamily="2" charset="-78"/>
              </a:rPr>
              <a:t>حافظه مالیاتی</a:t>
            </a:r>
          </a:p>
        </p:txBody>
      </p:sp>
      <p:sp>
        <p:nvSpPr>
          <p:cNvPr id="6" name="Content Placeholder 2"/>
          <p:cNvSpPr>
            <a:spLocks noGrp="1"/>
          </p:cNvSpPr>
          <p:nvPr>
            <p:ph idx="1"/>
          </p:nvPr>
        </p:nvSpPr>
        <p:spPr>
          <a:xfrm>
            <a:off x="476250" y="1143000"/>
            <a:ext cx="8515350" cy="5181600"/>
          </a:xfrm>
          <a:noFill/>
          <a:ln w="28575">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algn="just" rtl="1">
              <a:buNone/>
            </a:pPr>
            <a:r>
              <a:rPr lang="fa-IR" sz="2400" kern="1200" dirty="0">
                <a:solidFill>
                  <a:schemeClr val="tx1"/>
                </a:solidFill>
                <a:effectLst>
                  <a:outerShdw blurRad="38100" dist="38100" dir="2700000" algn="tl">
                    <a:srgbClr val="000000">
                      <a:alpha val="43137"/>
                    </a:srgbClr>
                  </a:outerShdw>
                </a:effectLst>
                <a:cs typeface="B Zar" panose="00000400000000000000" pitchFamily="2" charset="-78"/>
              </a:rPr>
              <a:t>حافظه مالیاتی:</a:t>
            </a:r>
          </a:p>
          <a:p>
            <a:pPr marL="257175" lvl="0" indent="-257175" algn="just" defTabSz="685800" rtl="1" fontAlgn="auto">
              <a:lnSpc>
                <a:spcPct val="150000"/>
              </a:lnSpc>
              <a:spcAft>
                <a:spcPts val="0"/>
              </a:spcAft>
              <a:buClrTx/>
              <a:buFont typeface="Wingdings" panose="05000000000000000000" pitchFamily="2" charset="2"/>
              <a:buChar char="Ø"/>
            </a:pPr>
            <a:r>
              <a:rPr lang="fa-IR" sz="1600" b="0" kern="1200" dirty="0">
                <a:solidFill>
                  <a:prstClr val="black"/>
                </a:solidFill>
                <a:latin typeface="Calibri"/>
                <a:cs typeface="B Nazanin" panose="00000400000000000000" pitchFamily="2" charset="-78"/>
              </a:rPr>
              <a:t>نوعی حافظه الکترونیکی است که برای </a:t>
            </a:r>
            <a:r>
              <a:rPr lang="fa-IR" sz="1600" b="0" u="sng" kern="1200" dirty="0">
                <a:solidFill>
                  <a:srgbClr val="C00000"/>
                </a:solidFill>
                <a:latin typeface="Calibri"/>
                <a:cs typeface="B Nazanin" panose="00000400000000000000" pitchFamily="2" charset="-78"/>
              </a:rPr>
              <a:t>ثبت و نگهداری</a:t>
            </a:r>
            <a:r>
              <a:rPr lang="fa-IR" sz="1600" b="0" kern="1200" dirty="0">
                <a:solidFill>
                  <a:prstClr val="black"/>
                </a:solidFill>
                <a:latin typeface="Calibri"/>
                <a:cs typeface="B Nazanin" panose="00000400000000000000" pitchFamily="2" charset="-78"/>
              </a:rPr>
              <a:t> اطلاعات مندرج در صورتحساب های الکترونیکی و </a:t>
            </a:r>
            <a:r>
              <a:rPr lang="fa-IR" sz="1600" b="0" u="sng" kern="1200" dirty="0">
                <a:solidFill>
                  <a:srgbClr val="C00000"/>
                </a:solidFill>
                <a:latin typeface="Calibri"/>
                <a:cs typeface="B Nazanin" panose="00000400000000000000" pitchFamily="2" charset="-78"/>
              </a:rPr>
              <a:t>انتقال</a:t>
            </a:r>
            <a:r>
              <a:rPr lang="fa-IR" sz="1600" b="0" u="sng" kern="1200" dirty="0">
                <a:solidFill>
                  <a:srgbClr val="00B050"/>
                </a:solidFill>
                <a:latin typeface="Calibri"/>
                <a:cs typeface="B Nazanin" panose="00000400000000000000" pitchFamily="2" charset="-78"/>
              </a:rPr>
              <a:t> </a:t>
            </a:r>
            <a:r>
              <a:rPr lang="fa-IR" sz="1600" b="0" kern="1200" dirty="0">
                <a:solidFill>
                  <a:prstClr val="black"/>
                </a:solidFill>
                <a:latin typeface="Calibri"/>
                <a:cs typeface="B Nazanin" panose="00000400000000000000" pitchFamily="2" charset="-78"/>
              </a:rPr>
              <a:t>آن به سامانه مؤدیان تحت نظارت سازمان مورد استفاده قرار می گیرد.</a:t>
            </a:r>
          </a:p>
          <a:p>
            <a:pPr marL="257175" lvl="0" indent="-257175" algn="just" defTabSz="685800" rtl="1" fontAlgn="auto">
              <a:lnSpc>
                <a:spcPct val="150000"/>
              </a:lnSpc>
              <a:spcAft>
                <a:spcPts val="0"/>
              </a:spcAft>
              <a:buClrTx/>
              <a:buFont typeface="Wingdings" panose="05000000000000000000" pitchFamily="2" charset="2"/>
              <a:buChar char="Ø"/>
            </a:pPr>
            <a:r>
              <a:rPr lang="fa-IR" sz="1600" kern="1200" dirty="0">
                <a:solidFill>
                  <a:srgbClr val="C00000"/>
                </a:solidFill>
                <a:latin typeface="Calibri"/>
                <a:cs typeface="B Nazanin" panose="00000400000000000000" pitchFamily="2" charset="-78"/>
              </a:rPr>
              <a:t>هر حافظه مالیاتی دارای یک شماره شناسه یکتا(به طول 6 کاراکتر) </a:t>
            </a:r>
            <a:r>
              <a:rPr lang="fa-IR" sz="1600" kern="1200" dirty="0" smtClean="0">
                <a:solidFill>
                  <a:srgbClr val="C00000"/>
                </a:solidFill>
                <a:latin typeface="Calibri"/>
                <a:cs typeface="B Nazanin" panose="00000400000000000000" pitchFamily="2" charset="-78"/>
              </a:rPr>
              <a:t>به نام </a:t>
            </a:r>
            <a:r>
              <a:rPr lang="fa-IR" sz="1600" kern="1200" dirty="0">
                <a:solidFill>
                  <a:srgbClr val="C00000"/>
                </a:solidFill>
                <a:latin typeface="Calibri"/>
                <a:cs typeface="B Nazanin" panose="00000400000000000000" pitchFamily="2" charset="-78"/>
              </a:rPr>
              <a:t>شناسه یکتای حافظه مالیاتی است </a:t>
            </a:r>
            <a:r>
              <a:rPr lang="fa-IR" sz="1600" b="0" kern="1200" dirty="0">
                <a:solidFill>
                  <a:prstClr val="black"/>
                </a:solidFill>
                <a:latin typeface="Calibri"/>
                <a:cs typeface="B Nazanin" panose="00000400000000000000" pitchFamily="2" charset="-78"/>
              </a:rPr>
              <a:t>که  توسط سازمان اختصاص داده می شود و از قسمت عضویت در کارپوشه سامانه مودیان قابل اخذ می باشد.</a:t>
            </a:r>
          </a:p>
          <a:p>
            <a:pPr marL="257175" lvl="0" indent="-257175" algn="just" defTabSz="685800" rtl="1" fontAlgn="auto">
              <a:lnSpc>
                <a:spcPct val="150000"/>
              </a:lnSpc>
              <a:spcAft>
                <a:spcPts val="0"/>
              </a:spcAft>
              <a:buClrTx/>
              <a:buFont typeface="Wingdings" panose="05000000000000000000" pitchFamily="2" charset="2"/>
              <a:buChar char="Ø"/>
            </a:pPr>
            <a:r>
              <a:rPr lang="fa-IR" sz="1600" kern="1200" dirty="0">
                <a:solidFill>
                  <a:srgbClr val="C00000"/>
                </a:solidFill>
                <a:latin typeface="_PDMS_Saleem_QuranFont" panose="02010000000000000000" pitchFamily="2" charset="-78"/>
                <a:cs typeface="B Nazanin" panose="00000400000000000000" pitchFamily="2" charset="-78"/>
              </a:rPr>
              <a:t>تعریف شناسه یکتای حافظه مالیاتی: </a:t>
            </a:r>
            <a:r>
              <a:rPr lang="fa-IR" sz="1600" b="0" kern="1200" dirty="0">
                <a:solidFill>
                  <a:prstClr val="black"/>
                </a:solidFill>
                <a:latin typeface="Calibri"/>
                <a:cs typeface="B Nazanin" panose="00000400000000000000" pitchFamily="2" charset="-78"/>
              </a:rPr>
              <a:t>شناسه­ای است </a:t>
            </a:r>
            <a:r>
              <a:rPr lang="fa-IR" sz="1600" b="0" kern="1200" dirty="0">
                <a:solidFill>
                  <a:srgbClr val="C00000"/>
                </a:solidFill>
                <a:latin typeface="Calibri"/>
                <a:cs typeface="B Nazanin" panose="00000400000000000000" pitchFamily="2" charset="-78"/>
              </a:rPr>
              <a:t>دارای مقداری ثابت و منحصر به ­فرد(یکتا) </a:t>
            </a:r>
            <a:r>
              <a:rPr lang="fa-IR" sz="1600" b="0" kern="1200" dirty="0">
                <a:solidFill>
                  <a:prstClr val="black"/>
                </a:solidFill>
                <a:latin typeface="Calibri"/>
                <a:cs typeface="B Nazanin" panose="00000400000000000000" pitchFamily="2" charset="-78"/>
              </a:rPr>
              <a:t>که به هر حافظه مالیاتی در سطح کشور اختصاص داده می­شود، این شناسه از مولفه­های تشکیل دهنده شماره منحصر بفرد مالیاتی هر صورت حساب می­باشد که پس از درخواست مودی در </a:t>
            </a:r>
            <a:r>
              <a:rPr lang="fa-IR" sz="1600" b="0" kern="1200" dirty="0">
                <a:solidFill>
                  <a:srgbClr val="C00000"/>
                </a:solidFill>
                <a:latin typeface="Calibri"/>
                <a:cs typeface="B Nazanin" panose="00000400000000000000" pitchFamily="2" charset="-78"/>
              </a:rPr>
              <a:t>کارپوشه وی تولید و در اختیار ایشان </a:t>
            </a:r>
            <a:r>
              <a:rPr lang="fa-IR" sz="1600" b="0" kern="1200" dirty="0">
                <a:solidFill>
                  <a:prstClr val="black"/>
                </a:solidFill>
                <a:latin typeface="Calibri"/>
                <a:cs typeface="B Nazanin" panose="00000400000000000000" pitchFamily="2" charset="-78"/>
              </a:rPr>
              <a:t>قرار خواهد گرفت. </a:t>
            </a:r>
          </a:p>
          <a:p>
            <a:pPr marL="257175" lvl="0" indent="-257175" algn="just" defTabSz="685800" rtl="1" fontAlgn="auto">
              <a:lnSpc>
                <a:spcPct val="150000"/>
              </a:lnSpc>
              <a:spcAft>
                <a:spcPts val="0"/>
              </a:spcAft>
              <a:buClrTx/>
              <a:buFont typeface="Wingdings" panose="05000000000000000000" pitchFamily="2" charset="2"/>
              <a:buChar char="Ø"/>
            </a:pPr>
            <a:r>
              <a:rPr lang="fa-IR" sz="1600" b="0" kern="1200" dirty="0">
                <a:solidFill>
                  <a:prstClr val="black"/>
                </a:solidFill>
                <a:latin typeface="Calibri"/>
                <a:cs typeface="B Nazanin" panose="00000400000000000000" pitchFamily="2" charset="-78"/>
              </a:rPr>
              <a:t>هر مودی بسته به </a:t>
            </a:r>
            <a:r>
              <a:rPr lang="fa-IR" sz="1600" b="0" kern="1200" dirty="0">
                <a:solidFill>
                  <a:srgbClr val="C00000"/>
                </a:solidFill>
                <a:latin typeface="Calibri"/>
                <a:cs typeface="B Nazanin" panose="00000400000000000000" pitchFamily="2" charset="-78"/>
              </a:rPr>
              <a:t>میزان وسعت شرایط کسب و کار خودش میتواند بیش از یک شناسه یکتای حافظه مالیاتی </a:t>
            </a:r>
            <a:r>
              <a:rPr lang="fa-IR" sz="1600" b="0" kern="1200" dirty="0">
                <a:solidFill>
                  <a:prstClr val="black"/>
                </a:solidFill>
                <a:latin typeface="Calibri"/>
                <a:cs typeface="B Nazanin" panose="00000400000000000000" pitchFamily="2" charset="-78"/>
              </a:rPr>
              <a:t>از سازمان امور مالیاتی دریافت نماید.</a:t>
            </a:r>
          </a:p>
          <a:p>
            <a:pPr marL="257175" lvl="0" indent="-257175" algn="just" defTabSz="685800" rtl="1" fontAlgn="auto">
              <a:lnSpc>
                <a:spcPct val="150000"/>
              </a:lnSpc>
              <a:spcAft>
                <a:spcPts val="0"/>
              </a:spcAft>
              <a:buClrTx/>
              <a:buFont typeface="Wingdings" panose="05000000000000000000" pitchFamily="2" charset="2"/>
              <a:buChar char="Ø"/>
            </a:pPr>
            <a:r>
              <a:rPr lang="fa-IR" sz="1600" b="0" kern="1200" dirty="0">
                <a:solidFill>
                  <a:prstClr val="black"/>
                </a:solidFill>
                <a:latin typeface="Calibri"/>
                <a:cs typeface="B Nazanin" panose="00000400000000000000" pitchFamily="2" charset="-78"/>
              </a:rPr>
              <a:t>به دلیل تفاوت مخاطب جرائم ناشی از عدم صدور و ارسال صورتحساب به سازمان، اطلاعات هر حافظه مالیاتی </a:t>
            </a:r>
            <a:r>
              <a:rPr lang="fa-IR" sz="1600" b="0" kern="1200" dirty="0">
                <a:solidFill>
                  <a:srgbClr val="C00000"/>
                </a:solidFill>
                <a:latin typeface="Calibri"/>
                <a:cs typeface="B Nazanin" panose="00000400000000000000" pitchFamily="2" charset="-78"/>
              </a:rPr>
              <a:t>صرفا به یکی از روشهای مستقیم یا غیر مستقیم قابل ارسال به سازمان</a:t>
            </a:r>
            <a:r>
              <a:rPr lang="fa-IR" sz="1600" b="0" kern="1200" dirty="0">
                <a:solidFill>
                  <a:prstClr val="black"/>
                </a:solidFill>
                <a:latin typeface="Calibri"/>
                <a:cs typeface="B Nazanin" panose="00000400000000000000" pitchFamily="2" charset="-78"/>
              </a:rPr>
              <a:t> است.</a:t>
            </a:r>
          </a:p>
          <a:p>
            <a:pPr marL="257175" lvl="0" indent="-257175" algn="just" defTabSz="685800" rtl="1" fontAlgn="auto">
              <a:lnSpc>
                <a:spcPct val="150000"/>
              </a:lnSpc>
              <a:spcAft>
                <a:spcPts val="0"/>
              </a:spcAft>
              <a:buClrTx/>
              <a:buFont typeface="Wingdings" panose="05000000000000000000" pitchFamily="2" charset="2"/>
              <a:buChar char="Ø"/>
            </a:pPr>
            <a:r>
              <a:rPr lang="fa-IR" sz="1600" b="0" kern="1200" dirty="0">
                <a:solidFill>
                  <a:prstClr val="black"/>
                </a:solidFill>
                <a:latin typeface="Calibri"/>
                <a:cs typeface="B Nazanin" panose="00000400000000000000" pitchFamily="2" charset="-78"/>
              </a:rPr>
              <a:t>حافظه مالیاتی می تواند به شکل سخت افزاری یا نرم افزاری باشد</a:t>
            </a:r>
            <a:endParaRPr lang="fa-IR" kern="1200" dirty="0">
              <a:solidFill>
                <a:schemeClr val="tx1"/>
              </a:solidFill>
              <a:effectLst>
                <a:outerShdw blurRad="38100" dist="38100" dir="2700000" algn="tl">
                  <a:srgbClr val="000000">
                    <a:alpha val="43137"/>
                  </a:srgbClr>
                </a:outerShdw>
              </a:effectLst>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14</a:t>
            </a:fld>
            <a:endParaRPr lang="en-US"/>
          </a:p>
        </p:txBody>
      </p:sp>
    </p:spTree>
    <p:extLst>
      <p:ext uri="{BB962C8B-B14F-4D97-AF65-F5344CB8AC3E}">
        <p14:creationId xmlns:p14="http://schemas.microsoft.com/office/powerpoint/2010/main" val="170236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152400"/>
            <a:ext cx="7391400" cy="730250"/>
          </a:xfrm>
        </p:spPr>
        <p:txBody>
          <a:bodyPr>
            <a:normAutofit/>
          </a:bodyPr>
          <a:lstStyle/>
          <a:p>
            <a:pPr rtl="1"/>
            <a:r>
              <a:rPr lang="ar-SA" sz="2400" dirty="0">
                <a:cs typeface="B Titr" panose="00000700000000000000" pitchFamily="2" charset="-78"/>
              </a:rPr>
              <a:t>شناسه یکتای شرکت ارائه­کننده خدمات مالیاتی</a:t>
            </a:r>
            <a:endParaRPr lang="en-US" sz="1800" dirty="0">
              <a:cs typeface="B Titr" panose="00000700000000000000" pitchFamily="2" charset="-78"/>
            </a:endParaRPr>
          </a:p>
        </p:txBody>
      </p:sp>
      <p:sp>
        <p:nvSpPr>
          <p:cNvPr id="6" name="Content Placeholder 2"/>
          <p:cNvSpPr>
            <a:spLocks noGrp="1"/>
          </p:cNvSpPr>
          <p:nvPr>
            <p:ph idx="1"/>
          </p:nvPr>
        </p:nvSpPr>
        <p:spPr>
          <a:xfrm>
            <a:off x="304800" y="914400"/>
            <a:ext cx="8401050" cy="5248275"/>
          </a:xfrm>
        </p:spPr>
        <p:txBody>
          <a:bodyPr>
            <a:normAutofit/>
          </a:bodyPr>
          <a:lstStyle/>
          <a:p>
            <a:pPr marL="0" indent="0" algn="just" rtl="1">
              <a:lnSpc>
                <a:spcPct val="200000"/>
              </a:lnSpc>
              <a:buNone/>
            </a:pPr>
            <a:r>
              <a:rPr lang="fa-IR" sz="2000" kern="1200" dirty="0">
                <a:solidFill>
                  <a:schemeClr val="tx1"/>
                </a:solidFill>
                <a:latin typeface="_PDMS_Saleem_QuranFont" panose="02010000000000000000" pitchFamily="2" charset="-78"/>
                <a:cs typeface="B Zar" panose="00000400000000000000" pitchFamily="2" charset="-78"/>
              </a:rPr>
              <a:t>شناسه­ای است یکتا دارای مقداری ثابت و منحصر به­فرد که به هر شرکت ارائه­کننده خدمات مالیاتی در سطح کشور اختصاص داده می­شود این شناسه دارای طول ثابت ۶ کاراکتر </a:t>
            </a:r>
            <a:br>
              <a:rPr lang="fa-IR" sz="2000" kern="1200" dirty="0">
                <a:solidFill>
                  <a:schemeClr val="tx1"/>
                </a:solidFill>
                <a:latin typeface="_PDMS_Saleem_QuranFont" panose="02010000000000000000" pitchFamily="2" charset="-78"/>
                <a:cs typeface="B Zar" panose="00000400000000000000" pitchFamily="2" charset="-78"/>
              </a:rPr>
            </a:br>
            <a:r>
              <a:rPr lang="fa-IR" sz="2000" kern="1200" dirty="0">
                <a:solidFill>
                  <a:schemeClr val="tx1"/>
                </a:solidFill>
                <a:latin typeface="_PDMS_Saleem_QuranFont" panose="02010000000000000000" pitchFamily="2" charset="-78"/>
                <a:cs typeface="B Zar" panose="00000400000000000000" pitchFamily="2" charset="-78"/>
              </a:rPr>
              <a:t>می</a:t>
            </a:r>
            <a:r>
              <a:rPr lang="en-US" sz="2000" kern="1200" dirty="0">
                <a:solidFill>
                  <a:schemeClr val="tx1"/>
                </a:solidFill>
                <a:latin typeface="_PDMS_Saleem_QuranFont" panose="02010000000000000000" pitchFamily="2" charset="-78"/>
                <a:cs typeface="B Zar" panose="00000400000000000000" pitchFamily="2" charset="-78"/>
              </a:rPr>
              <a:t> </a:t>
            </a:r>
            <a:r>
              <a:rPr lang="fa-IR" sz="2000" kern="1200" dirty="0">
                <a:solidFill>
                  <a:schemeClr val="tx1"/>
                </a:solidFill>
                <a:latin typeface="_PDMS_Saleem_QuranFont" panose="02010000000000000000" pitchFamily="2" charset="-78"/>
                <a:cs typeface="B Zar" panose="00000400000000000000" pitchFamily="2" charset="-78"/>
              </a:rPr>
              <a:t>باشد و در حال حاضر توسط مرکز تنظیم مقررات تولید و به هر شرکت ارائه کننده خدمات مالیاتی به صورت یکتا و منحصر به فرد اختصاص داده می شود.</a:t>
            </a:r>
          </a:p>
          <a:p>
            <a:pPr marL="0" indent="0" algn="just" rtl="1">
              <a:lnSpc>
                <a:spcPct val="200000"/>
              </a:lnSpc>
              <a:buNone/>
            </a:pPr>
            <a:endParaRPr lang="en-US" sz="1100" kern="1200" dirty="0">
              <a:solidFill>
                <a:schemeClr val="tx1"/>
              </a:solidFill>
              <a:latin typeface="Arial" charset="0"/>
              <a:cs typeface="B Zar" panose="00000400000000000000" pitchFamily="2" charset="-78"/>
            </a:endParaRPr>
          </a:p>
          <a:p>
            <a:pPr lvl="0" algn="just" rtl="1">
              <a:lnSpc>
                <a:spcPct val="200000"/>
              </a:lnSpc>
            </a:pPr>
            <a:r>
              <a:rPr lang="fa-IR" sz="2000" kern="1200" dirty="0">
                <a:solidFill>
                  <a:schemeClr val="tx1"/>
                </a:solidFill>
                <a:effectLst>
                  <a:outerShdw blurRad="38100" dist="38100" dir="2700000" algn="tl">
                    <a:srgbClr val="000000">
                      <a:alpha val="43137"/>
                    </a:srgbClr>
                  </a:outerShdw>
                </a:effectLst>
                <a:latin typeface="_PDMS_Saleem_QuranFont" panose="02010000000000000000" pitchFamily="2" charset="-78"/>
                <a:cs typeface="B Zar" panose="00000400000000000000" pitchFamily="2" charset="-78"/>
              </a:rPr>
              <a:t>کاراکترهای اختصاصی شرکت­های ارائه کننده خدمات مالیاتی:  </a:t>
            </a:r>
            <a:r>
              <a:rPr lang="fa-IR" sz="2000" kern="1200" dirty="0">
                <a:solidFill>
                  <a:schemeClr val="tx1"/>
                </a:solidFill>
                <a:latin typeface="_PDMS_Saleem_QuranFont" panose="02010000000000000000" pitchFamily="2" charset="-78"/>
                <a:cs typeface="B Zar" panose="00000400000000000000" pitchFamily="2" charset="-78"/>
              </a:rPr>
              <a:t>شناسه یکتای شرکتهای ارائه کننده خدمات مالیاتی با کاراکترهای </a:t>
            </a:r>
            <a:r>
              <a:rPr lang="en-US" sz="2000" kern="1200" dirty="0">
                <a:solidFill>
                  <a:schemeClr val="tx1"/>
                </a:solidFill>
                <a:latin typeface="_PDMS_Saleem_QuranFont" panose="02010000000000000000" pitchFamily="2" charset="-78"/>
                <a:cs typeface="B Zar" panose="00000400000000000000" pitchFamily="2" charset="-78"/>
              </a:rPr>
              <a:t>TP</a:t>
            </a:r>
            <a:r>
              <a:rPr lang="fa-IR" sz="2000" kern="1200" dirty="0">
                <a:solidFill>
                  <a:schemeClr val="tx1"/>
                </a:solidFill>
                <a:latin typeface="_PDMS_Saleem_QuranFont" panose="02010000000000000000" pitchFamily="2" charset="-78"/>
                <a:cs typeface="B Zar" panose="00000400000000000000" pitchFamily="2" charset="-78"/>
              </a:rPr>
              <a:t> آغاز می­شود.</a:t>
            </a:r>
          </a:p>
          <a:p>
            <a:pPr marL="0" lvl="0" indent="0" algn="just" rtl="1">
              <a:lnSpc>
                <a:spcPct val="200000"/>
              </a:lnSpc>
              <a:buNone/>
            </a:pPr>
            <a:r>
              <a:rPr lang="fa-IR" sz="2000" kern="1200" dirty="0">
                <a:solidFill>
                  <a:schemeClr val="tx1"/>
                </a:solidFill>
                <a:latin typeface="_PDMS_Saleem_QuranFont" panose="02010000000000000000" pitchFamily="2" charset="-78"/>
                <a:cs typeface="B Zar" panose="00000400000000000000" pitchFamily="2" charset="-78"/>
              </a:rPr>
              <a:t>به عنوان مثال: </a:t>
            </a:r>
            <a:r>
              <a:rPr lang="en-US" sz="2000" dirty="0">
                <a:solidFill>
                  <a:schemeClr val="tx1"/>
                </a:solidFill>
              </a:rPr>
              <a:t>TPG5DF</a:t>
            </a:r>
            <a:endParaRPr lang="fa-IR" sz="2000" kern="1200" dirty="0">
              <a:solidFill>
                <a:schemeClr val="tx1"/>
              </a:solidFill>
              <a:latin typeface="_PDMS_Saleem_QuranFont" panose="02010000000000000000" pitchFamily="2" charset="-78"/>
              <a:cs typeface="B Zar" panose="00000400000000000000" pitchFamily="2" charset="-78"/>
            </a:endParaRPr>
          </a:p>
          <a:p>
            <a:pPr marL="0" lvl="0" indent="0" algn="just" rtl="1">
              <a:lnSpc>
                <a:spcPct val="200000"/>
              </a:lnSpc>
              <a:buNone/>
            </a:pPr>
            <a:endParaRPr lang="en-US" sz="2000" kern="1200" dirty="0">
              <a:solidFill>
                <a:schemeClr val="tx1"/>
              </a:solidFill>
              <a:latin typeface="_PDMS_Saleem_QuranFont" panose="02010000000000000000" pitchFamily="2" charset="-78"/>
              <a:cs typeface="B Zar" panose="00000400000000000000" pitchFamily="2" charset="-78"/>
            </a:endParaRPr>
          </a:p>
          <a:p>
            <a:pPr marL="0" indent="0" algn="just" rtl="1">
              <a:lnSpc>
                <a:spcPct val="200000"/>
              </a:lnSpc>
              <a:buNone/>
            </a:pPr>
            <a:endParaRPr lang="fa-IR" sz="2000" kern="1200" dirty="0">
              <a:solidFill>
                <a:schemeClr val="tx1"/>
              </a:solidFill>
              <a:latin typeface="Arial" charset="0"/>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15</a:t>
            </a:fld>
            <a:endParaRPr lang="en-US">
              <a:solidFill>
                <a:srgbClr val="50A834"/>
              </a:solidFill>
            </a:endParaRPr>
          </a:p>
        </p:txBody>
      </p:sp>
      <p:sp>
        <p:nvSpPr>
          <p:cNvPr id="8" name="Rectangle 7"/>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0113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400" dirty="0">
                <a:cs typeface="B Titr" panose="00000700000000000000" pitchFamily="2" charset="-78"/>
              </a:rPr>
              <a:t>صورت حساب الکترونیکی</a:t>
            </a: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16</a:t>
            </a:fld>
            <a:endParaRPr lang="en-US">
              <a:solidFill>
                <a:srgbClr val="50A834"/>
              </a:solidFill>
            </a:endParaRPr>
          </a:p>
        </p:txBody>
      </p:sp>
      <p:sp>
        <p:nvSpPr>
          <p:cNvPr id="7" name="Content Placeholder 2"/>
          <p:cNvSpPr txBox="1">
            <a:spLocks/>
          </p:cNvSpPr>
          <p:nvPr/>
        </p:nvSpPr>
        <p:spPr bwMode="auto">
          <a:xfrm>
            <a:off x="304800" y="1142999"/>
            <a:ext cx="8610600" cy="5181601"/>
          </a:xfrm>
          <a:prstGeom prst="rect">
            <a:avLst/>
          </a:prstGeom>
          <a:noFill/>
          <a:ln w="28575">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hlink"/>
              </a:buClr>
              <a:buFont typeface="Wingdings"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Clr>
                <a:srgbClr val="3DC5C5"/>
              </a:buClr>
              <a:buFont typeface="Wingdings" pitchFamily="2" charset="2"/>
              <a:buNone/>
              <a:defRPr/>
            </a:pPr>
            <a:r>
              <a:rPr lang="fa-IR" sz="2400" dirty="0">
                <a:solidFill>
                  <a:srgbClr val="000066"/>
                </a:solidFill>
                <a:effectLst>
                  <a:outerShdw blurRad="38100" dist="38100" dir="2700000" algn="tl">
                    <a:srgbClr val="000000">
                      <a:alpha val="43137"/>
                    </a:srgbClr>
                  </a:outerShdw>
                </a:effectLst>
                <a:cs typeface="B Zar" panose="00000400000000000000" pitchFamily="2" charset="-78"/>
              </a:rPr>
              <a:t>صورتحساب الکترونیکی:</a:t>
            </a:r>
          </a:p>
          <a:p>
            <a:pPr marL="0" indent="0" algn="just" rtl="1">
              <a:buClr>
                <a:srgbClr val="3DC5C5"/>
              </a:buClr>
              <a:buFont typeface="Wingdings" pitchFamily="2" charset="2"/>
              <a:buNone/>
              <a:defRPr/>
            </a:pPr>
            <a:r>
              <a:rPr lang="fa-IR" sz="1800" dirty="0">
                <a:solidFill>
                  <a:srgbClr val="000066"/>
                </a:solidFill>
                <a:cs typeface="B Zar" panose="00000400000000000000" pitchFamily="2" charset="-78"/>
              </a:rPr>
              <a:t>صورتحسابی است </a:t>
            </a:r>
            <a:r>
              <a:rPr lang="fa-IR" sz="2000" u="sng" dirty="0">
                <a:solidFill>
                  <a:srgbClr val="000066">
                    <a:lumMod val="60000"/>
                    <a:lumOff val="40000"/>
                  </a:srgbClr>
                </a:solidFill>
                <a:cs typeface="B Zar" panose="00000400000000000000" pitchFamily="2" charset="-78"/>
              </a:rPr>
              <a:t>دارای شماره منحصر به فرد</a:t>
            </a:r>
            <a:r>
              <a:rPr lang="fa-IR" sz="1800" dirty="0">
                <a:solidFill>
                  <a:srgbClr val="000066"/>
                </a:solidFill>
                <a:cs typeface="B Zar" panose="00000400000000000000" pitchFamily="2" charset="-78"/>
              </a:rPr>
              <a:t> مالیاتی که اطلاعات مندرج در آن، در حافظه مالیاتی فروشنده ذخیره می شود. </a:t>
            </a:r>
          </a:p>
          <a:p>
            <a:pPr marL="0" indent="0" algn="just" rtl="1">
              <a:buClr>
                <a:srgbClr val="3DC5C5"/>
              </a:buClr>
              <a:buFont typeface="Wingdings" pitchFamily="2" charset="2"/>
              <a:buNone/>
              <a:defRPr/>
            </a:pPr>
            <a:endParaRPr lang="fa-IR" sz="1800" dirty="0">
              <a:solidFill>
                <a:srgbClr val="000066"/>
              </a:solidFill>
              <a:cs typeface="B Zar" panose="00000400000000000000" pitchFamily="2" charset="-78"/>
            </a:endParaRPr>
          </a:p>
          <a:p>
            <a:pPr marL="0" indent="0" algn="just" rtl="1">
              <a:buClr>
                <a:srgbClr val="3DC5C5"/>
              </a:buClr>
              <a:buFont typeface="Wingdings" pitchFamily="2" charset="2"/>
              <a:buNone/>
              <a:defRPr/>
            </a:pPr>
            <a:r>
              <a:rPr lang="fa-IR" sz="1800" dirty="0">
                <a:solidFill>
                  <a:srgbClr val="000066"/>
                </a:solidFill>
                <a:cs typeface="B Zar" panose="00000400000000000000" pitchFamily="2" charset="-78"/>
              </a:rPr>
              <a:t>مشخصات و اقلام اطلاعاتی صورتحساب الکترونیکی، متناسب با نوع کسب و کار توسط سازمان تعیین و اعلام می شود. </a:t>
            </a:r>
          </a:p>
          <a:p>
            <a:pPr marL="0" indent="0" algn="just" rtl="1">
              <a:buClr>
                <a:srgbClr val="3DC5C5"/>
              </a:buClr>
              <a:buFont typeface="Wingdings" pitchFamily="2" charset="2"/>
              <a:buNone/>
              <a:defRPr/>
            </a:pPr>
            <a:endParaRPr lang="fa-IR" sz="1800" dirty="0">
              <a:solidFill>
                <a:srgbClr val="000066"/>
              </a:solidFill>
              <a:cs typeface="B Zar" panose="00000400000000000000" pitchFamily="2" charset="-78"/>
            </a:endParaRPr>
          </a:p>
          <a:p>
            <a:pPr marL="0" indent="0" algn="just" rtl="1">
              <a:buClr>
                <a:srgbClr val="3DC5C5"/>
              </a:buClr>
              <a:buFont typeface="Wingdings" pitchFamily="2" charset="2"/>
              <a:buNone/>
              <a:defRPr/>
            </a:pPr>
            <a:r>
              <a:rPr lang="fa-IR" sz="1800" dirty="0">
                <a:solidFill>
                  <a:srgbClr val="000066"/>
                </a:solidFill>
                <a:cs typeface="B Zar" panose="00000400000000000000" pitchFamily="2" charset="-78"/>
              </a:rPr>
              <a:t>در مواردی که از دستگاه کارتخوان بانکی یا درگاه پرداخت الکترونیکی به عنوان پایانه فروشگاهی استفاده می شود، </a:t>
            </a:r>
          </a:p>
          <a:p>
            <a:pPr marL="0" indent="0" algn="just" rtl="1">
              <a:buClr>
                <a:srgbClr val="3DC5C5"/>
              </a:buClr>
              <a:buFont typeface="Wingdings" pitchFamily="2" charset="2"/>
              <a:buNone/>
              <a:defRPr/>
            </a:pPr>
            <a:endParaRPr lang="fa-IR" sz="1800" dirty="0">
              <a:solidFill>
                <a:srgbClr val="000066"/>
              </a:solidFill>
              <a:cs typeface="B Zar" panose="00000400000000000000" pitchFamily="2" charset="-78"/>
            </a:endParaRPr>
          </a:p>
          <a:p>
            <a:pPr marL="0" indent="0" algn="just" rtl="1">
              <a:buClr>
                <a:srgbClr val="3DC5C5"/>
              </a:buClr>
              <a:buFont typeface="Wingdings" pitchFamily="2" charset="2"/>
              <a:buNone/>
              <a:defRPr/>
            </a:pPr>
            <a:r>
              <a:rPr lang="fa-IR" sz="1800" dirty="0">
                <a:solidFill>
                  <a:srgbClr val="000066"/>
                </a:solidFill>
                <a:cs typeface="B Zar" panose="00000400000000000000" pitchFamily="2" charset="-78"/>
              </a:rPr>
              <a:t>رسید یا گزارش الکترونیکی پرداخت خرید صادره در حکم صورتحساب الکترونیکی است</a:t>
            </a:r>
            <a:r>
              <a:rPr lang="fa-IR" sz="2000" dirty="0">
                <a:solidFill>
                  <a:srgbClr val="000066"/>
                </a:solidFill>
                <a:cs typeface="B Nazanin" panose="00000400000000000000" pitchFamily="2" charset="-78"/>
              </a:rPr>
              <a:t>.</a:t>
            </a:r>
            <a:r>
              <a:rPr lang="fa-IR" sz="2000" dirty="0">
                <a:solidFill>
                  <a:srgbClr val="2045AE"/>
                </a:solidFill>
                <a:effectLst>
                  <a:outerShdw blurRad="38100" dist="38100" dir="2700000" algn="tl">
                    <a:srgbClr val="000000">
                      <a:alpha val="43137"/>
                    </a:srgbClr>
                  </a:outerShdw>
                </a:effectLst>
                <a:latin typeface="_PDMS_Saleem_QuranFont" panose="02010000000000000000" pitchFamily="2" charset="-78"/>
                <a:cs typeface="B Zar" panose="00000400000000000000" pitchFamily="2" charset="-78"/>
              </a:rPr>
              <a:t> </a:t>
            </a:r>
          </a:p>
          <a:p>
            <a:pPr marL="0" indent="0" algn="just" rtl="1">
              <a:buClr>
                <a:srgbClr val="3DC5C5"/>
              </a:buClr>
              <a:buFont typeface="Wingdings" pitchFamily="2" charset="2"/>
              <a:buNone/>
              <a:defRPr/>
            </a:pPr>
            <a:endParaRPr lang="fa-IR" sz="2000" dirty="0">
              <a:solidFill>
                <a:srgbClr val="2045AE"/>
              </a:solidFill>
              <a:effectLst>
                <a:outerShdw blurRad="38100" dist="38100" dir="2700000" algn="tl">
                  <a:srgbClr val="000000">
                    <a:alpha val="43137"/>
                  </a:srgbClr>
                </a:outerShdw>
              </a:effectLst>
              <a:latin typeface="_PDMS_Saleem_QuranFont" panose="02010000000000000000" pitchFamily="2" charset="-78"/>
              <a:cs typeface="B Zar" panose="00000400000000000000" pitchFamily="2" charset="-78"/>
            </a:endParaRPr>
          </a:p>
          <a:p>
            <a:pPr marL="0" indent="0" algn="just" rtl="1">
              <a:buClr>
                <a:srgbClr val="3DC5C5"/>
              </a:buClr>
              <a:buFont typeface="Wingdings" pitchFamily="2" charset="2"/>
              <a:buNone/>
              <a:defRPr/>
            </a:pPr>
            <a:r>
              <a:rPr lang="fa-IR" sz="2000" dirty="0">
                <a:solidFill>
                  <a:srgbClr val="FF0000"/>
                </a:solidFill>
                <a:effectLst>
                  <a:outerShdw blurRad="38100" dist="38100" dir="2700000" algn="tl">
                    <a:srgbClr val="000000">
                      <a:alpha val="43137"/>
                    </a:srgbClr>
                  </a:outerShdw>
                </a:effectLst>
                <a:latin typeface="_PDMS_Saleem_QuranFont" panose="02010000000000000000" pitchFamily="2" charset="-78"/>
                <a:cs typeface="B Zar" panose="00000400000000000000" pitchFamily="2" charset="-78"/>
              </a:rPr>
              <a:t>شماره مالیاتی: </a:t>
            </a:r>
            <a:r>
              <a:rPr lang="fa-IR" sz="1800" dirty="0">
                <a:solidFill>
                  <a:srgbClr val="000066"/>
                </a:solidFill>
                <a:cs typeface="B Zar" panose="00000400000000000000" pitchFamily="2" charset="-78"/>
              </a:rPr>
              <a:t>شماره­ای است یکتا در سامانه مودیان که به ازای هر صورتحساب تولید شده و به </a:t>
            </a:r>
            <a:r>
              <a:rPr lang="en-US" sz="1800" dirty="0">
                <a:solidFill>
                  <a:srgbClr val="000066"/>
                </a:solidFill>
                <a:cs typeface="B Zar" panose="00000400000000000000" pitchFamily="2" charset="-78"/>
              </a:rPr>
              <a:t>­</a:t>
            </a:r>
            <a:r>
              <a:rPr lang="fa-IR" sz="1800" dirty="0">
                <a:solidFill>
                  <a:srgbClr val="000066"/>
                </a:solidFill>
                <a:cs typeface="B Zar" panose="00000400000000000000" pitchFamily="2" charset="-78"/>
              </a:rPr>
              <a:t>صورت منحصر به</a:t>
            </a:r>
            <a:r>
              <a:rPr lang="en-US" sz="1800" dirty="0">
                <a:solidFill>
                  <a:srgbClr val="000066"/>
                </a:solidFill>
                <a:cs typeface="B Zar" panose="00000400000000000000" pitchFamily="2" charset="-78"/>
              </a:rPr>
              <a:t>­</a:t>
            </a:r>
            <a:r>
              <a:rPr lang="fa-IR" sz="1800" dirty="0">
                <a:solidFill>
                  <a:srgbClr val="000066"/>
                </a:solidFill>
                <a:cs typeface="B Zar" panose="00000400000000000000" pitchFamily="2" charset="-78"/>
              </a:rPr>
              <a:t>فرد به آن صورتحساب تخصیص داده می­شود. (22 کاراکتر)</a:t>
            </a:r>
          </a:p>
          <a:p>
            <a:pPr marL="0" indent="0" algn="just" rtl="1">
              <a:buClr>
                <a:srgbClr val="3DC5C5"/>
              </a:buClr>
              <a:buFont typeface="Wingdings" pitchFamily="2" charset="2"/>
              <a:buNone/>
              <a:defRPr/>
            </a:pPr>
            <a:endParaRPr lang="fa-IR" sz="1800" dirty="0">
              <a:solidFill>
                <a:srgbClr val="000066"/>
              </a:solidFill>
              <a:cs typeface="B Zar" panose="00000400000000000000" pitchFamily="2" charset="-78"/>
            </a:endParaRPr>
          </a:p>
        </p:txBody>
      </p:sp>
    </p:spTree>
    <p:extLst>
      <p:ext uri="{BB962C8B-B14F-4D97-AF65-F5344CB8AC3E}">
        <p14:creationId xmlns:p14="http://schemas.microsoft.com/office/powerpoint/2010/main" val="373091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17</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a16="http://schemas.microsoft.com/office/drawing/2014/main" xmlns=""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a16="http://schemas.microsoft.com/office/drawing/2014/main" xmlns="" id="{11360D2E-A73A-473D-96CB-2444057AC422}"/>
              </a:ext>
            </a:extLst>
          </p:cNvPr>
          <p:cNvSpPr txBox="1">
            <a:spLocks/>
          </p:cNvSpPr>
          <p:nvPr/>
        </p:nvSpPr>
        <p:spPr bwMode="black">
          <a:xfrm>
            <a:off x="838200" y="277459"/>
            <a:ext cx="7391400"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fontAlgn="auto" latinLnBrk="1">
              <a:spcAft>
                <a:spcPts val="0"/>
              </a:spcAft>
              <a:defRPr/>
            </a:pPr>
            <a:r>
              <a:rPr lang="fa-IR" sz="2800" dirty="0">
                <a:solidFill>
                  <a:srgbClr val="FFFFFF"/>
                </a:solidFill>
                <a:ea typeface="Arial Unicode MS"/>
                <a:cs typeface="B Titr" panose="00000700000000000000" pitchFamily="2" charset="-78"/>
              </a:rPr>
              <a:t>مؤلفه های شماره مالیاتی</a:t>
            </a:r>
            <a:endParaRPr lang="en-US" sz="2800" dirty="0">
              <a:solidFill>
                <a:srgbClr val="FFFFFF"/>
              </a:solidFill>
              <a:ea typeface="Arial Unicode MS"/>
              <a:cs typeface="B Titr" panose="00000700000000000000" pitchFamily="2" charset="-78"/>
            </a:endParaRPr>
          </a:p>
          <a:p>
            <a:pPr rtl="1"/>
            <a:endParaRPr lang="en-US" sz="2800" kern="0" dirty="0">
              <a:solidFill>
                <a:srgbClr val="FFFFFF"/>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152400" y="1071801"/>
            <a:ext cx="8839200" cy="5355312"/>
          </a:xfrm>
          <a:prstGeom prst="rect">
            <a:avLst/>
          </a:prstGeom>
        </p:spPr>
        <p:txBody>
          <a:bodyPr wrap="square">
            <a:spAutoFit/>
          </a:bodyPr>
          <a:lstStyle/>
          <a:p>
            <a:pPr marL="342900" indent="-342900" algn="just" rtl="1">
              <a:spcAft>
                <a:spcPts val="2400"/>
              </a:spcAft>
              <a:buClr>
                <a:srgbClr val="21C5FF"/>
              </a:buClr>
              <a:buFont typeface="Wingdings" panose="05000000000000000000" pitchFamily="2" charset="2"/>
              <a:buChar char="v"/>
            </a:pPr>
            <a:r>
              <a:rPr lang="fa-IR" sz="2000" b="1" dirty="0">
                <a:solidFill>
                  <a:srgbClr val="000066"/>
                </a:solidFill>
                <a:effectLst>
                  <a:outerShdw blurRad="38100" dist="38100" dir="2700000" algn="tl">
                    <a:srgbClr val="000000">
                      <a:alpha val="43137"/>
                    </a:srgbClr>
                  </a:outerShdw>
                </a:effectLst>
                <a:cs typeface="B Zar" panose="00000400000000000000" pitchFamily="2" charset="-78"/>
              </a:rPr>
              <a:t>شناسه یکتای حافظه مالیاتی:  </a:t>
            </a:r>
            <a:r>
              <a:rPr lang="fa-IR" sz="2000" dirty="0">
                <a:solidFill>
                  <a:srgbClr val="000066"/>
                </a:solidFill>
                <a:cs typeface="B Zar" panose="00000400000000000000" pitchFamily="2" charset="-78"/>
              </a:rPr>
              <a:t>متشکل از 6 کاراکتر</a:t>
            </a:r>
          </a:p>
          <a:p>
            <a:pPr marL="342900" indent="-342900" algn="just" rtl="1">
              <a:spcAft>
                <a:spcPts val="2400"/>
              </a:spcAft>
              <a:buClr>
                <a:srgbClr val="21C5FF"/>
              </a:buClr>
              <a:buFont typeface="Wingdings" panose="05000000000000000000" pitchFamily="2" charset="2"/>
              <a:buChar char="v"/>
            </a:pPr>
            <a:r>
              <a:rPr lang="fa-IR" sz="2000" b="1" dirty="0">
                <a:solidFill>
                  <a:srgbClr val="000066"/>
                </a:solidFill>
                <a:effectLst>
                  <a:outerShdw blurRad="38100" dist="38100" dir="2700000" algn="tl">
                    <a:srgbClr val="000000">
                      <a:alpha val="43137"/>
                    </a:srgbClr>
                  </a:outerShdw>
                </a:effectLst>
                <a:cs typeface="B Zar" panose="00000400000000000000" pitchFamily="2" charset="-78"/>
              </a:rPr>
              <a:t>تاریخ ثبت صورتحساب در حافظه مالیاتی: </a:t>
            </a:r>
            <a:r>
              <a:rPr lang="fa-IR" sz="2000" dirty="0">
                <a:solidFill>
                  <a:srgbClr val="000066"/>
                </a:solidFill>
                <a:cs typeface="B Zar" panose="00000400000000000000" pitchFamily="2" charset="-78"/>
              </a:rPr>
              <a:t>این مولفه در برگیرنده </a:t>
            </a:r>
            <a:r>
              <a:rPr lang="ar-SA" sz="2000" dirty="0">
                <a:solidFill>
                  <a:srgbClr val="000066"/>
                </a:solidFill>
                <a:cs typeface="B Zar" panose="00000400000000000000" pitchFamily="2" charset="-78"/>
              </a:rPr>
              <a:t>تاریخ ثبت و صدور صورتحساب در حافظه مالیاتی به </a:t>
            </a:r>
            <a:r>
              <a:rPr lang="fa-IR" sz="2000" dirty="0">
                <a:solidFill>
                  <a:srgbClr val="000066"/>
                </a:solidFill>
                <a:cs typeface="B Zar" panose="00000400000000000000" pitchFamily="2" charset="-78"/>
              </a:rPr>
              <a:t>ساعت یونیکس(</a:t>
            </a:r>
            <a:r>
              <a:rPr lang="en-US" sz="2000" dirty="0">
                <a:solidFill>
                  <a:srgbClr val="000066"/>
                </a:solidFill>
                <a:cs typeface="B Zar" panose="00000400000000000000" pitchFamily="2" charset="-78"/>
              </a:rPr>
              <a:t>Unix Time</a:t>
            </a:r>
            <a:r>
              <a:rPr lang="fa-IR" sz="2000" dirty="0">
                <a:solidFill>
                  <a:srgbClr val="000066"/>
                </a:solidFill>
                <a:cs typeface="B Zar" panose="00000400000000000000" pitchFamily="2" charset="-78"/>
              </a:rPr>
              <a:t>) و </a:t>
            </a:r>
            <a:r>
              <a:rPr lang="ar-SA" sz="2000" dirty="0">
                <a:solidFill>
                  <a:srgbClr val="000066"/>
                </a:solidFill>
                <a:cs typeface="B Zar" panose="00000400000000000000" pitchFamily="2" charset="-78"/>
              </a:rPr>
              <a:t> با دقت روز می­باشد. در این حالت مولفه مورد نظر دارای طول ثابت</a:t>
            </a:r>
            <a:r>
              <a:rPr lang="ar-SA" sz="2000" u="sng" dirty="0">
                <a:solidFill>
                  <a:srgbClr val="000066"/>
                </a:solidFill>
                <a:effectLst>
                  <a:outerShdw blurRad="38100" dist="38100" dir="2700000" algn="tl">
                    <a:srgbClr val="000000">
                      <a:alpha val="43137"/>
                    </a:srgbClr>
                  </a:outerShdw>
                </a:effectLst>
                <a:cs typeface="B Zar" panose="00000400000000000000" pitchFamily="2" charset="-78"/>
              </a:rPr>
              <a:t> 5 رقم </a:t>
            </a:r>
            <a:r>
              <a:rPr lang="ar-SA" sz="2000" dirty="0">
                <a:solidFill>
                  <a:srgbClr val="000066"/>
                </a:solidFill>
                <a:cs typeface="B Zar" panose="00000400000000000000" pitchFamily="2" charset="-78"/>
              </a:rPr>
              <a:t>از نوع عددی و در مبنای 16(</a:t>
            </a:r>
            <a:r>
              <a:rPr lang="en-US" sz="2000" dirty="0">
                <a:solidFill>
                  <a:srgbClr val="000066"/>
                </a:solidFill>
                <a:cs typeface="B Zar" panose="00000400000000000000" pitchFamily="2" charset="-78"/>
              </a:rPr>
              <a:t>Hex</a:t>
            </a:r>
            <a:r>
              <a:rPr lang="ar-SA" sz="2000" dirty="0">
                <a:solidFill>
                  <a:srgbClr val="000066"/>
                </a:solidFill>
                <a:cs typeface="B Zar" panose="00000400000000000000" pitchFamily="2" charset="-78"/>
              </a:rPr>
              <a:t>) </a:t>
            </a:r>
            <a:r>
              <a:rPr lang="fa-IR" sz="2000" dirty="0">
                <a:solidFill>
                  <a:srgbClr val="000066"/>
                </a:solidFill>
                <a:cs typeface="B Zar" panose="00000400000000000000" pitchFamily="2" charset="-78"/>
              </a:rPr>
              <a:t>وتکمیل شونده با صفر از سمت چپ </a:t>
            </a:r>
            <a:r>
              <a:rPr lang="ar-SA" sz="2000" dirty="0">
                <a:solidFill>
                  <a:srgbClr val="000066"/>
                </a:solidFill>
                <a:cs typeface="B Zar" panose="00000400000000000000" pitchFamily="2" charset="-78"/>
              </a:rPr>
              <a:t>خواهد بود</a:t>
            </a:r>
            <a:r>
              <a:rPr lang="en-US" sz="2000" dirty="0">
                <a:solidFill>
                  <a:srgbClr val="000066"/>
                </a:solidFill>
                <a:cs typeface="B Zar" panose="00000400000000000000" pitchFamily="2" charset="-78"/>
              </a:rPr>
              <a:t> </a:t>
            </a:r>
            <a:r>
              <a:rPr lang="fa-IR" sz="2000" dirty="0">
                <a:solidFill>
                  <a:srgbClr val="000066"/>
                </a:solidFill>
                <a:cs typeface="B Zar" panose="00000400000000000000" pitchFamily="2" charset="-78"/>
              </a:rPr>
              <a:t>.</a:t>
            </a:r>
          </a:p>
          <a:p>
            <a:pPr marL="342900" indent="-342900" algn="just" rtl="1">
              <a:spcAft>
                <a:spcPts val="2400"/>
              </a:spcAft>
              <a:buClr>
                <a:srgbClr val="21C5FF"/>
              </a:buClr>
              <a:buFont typeface="Wingdings" panose="05000000000000000000" pitchFamily="2" charset="2"/>
              <a:buChar char="v"/>
            </a:pPr>
            <a:r>
              <a:rPr lang="fa-IR" sz="2000" b="1" dirty="0">
                <a:solidFill>
                  <a:srgbClr val="000066"/>
                </a:solidFill>
                <a:effectLst>
                  <a:outerShdw blurRad="38100" dist="38100" dir="2700000" algn="tl">
                    <a:srgbClr val="000000">
                      <a:alpha val="43137"/>
                    </a:srgbClr>
                  </a:outerShdw>
                </a:effectLst>
                <a:cs typeface="B Zar" panose="00000400000000000000" pitchFamily="2" charset="-78"/>
              </a:rPr>
              <a:t>شماره </a:t>
            </a:r>
            <a:r>
              <a:rPr lang="ar-SA" sz="2000" b="1" dirty="0">
                <a:solidFill>
                  <a:srgbClr val="000066"/>
                </a:solidFill>
                <a:effectLst>
                  <a:outerShdw blurRad="38100" dist="38100" dir="2700000" algn="tl">
                    <a:srgbClr val="000000">
                      <a:alpha val="43137"/>
                    </a:srgbClr>
                  </a:outerShdw>
                </a:effectLst>
                <a:cs typeface="B Zar" panose="00000400000000000000" pitchFamily="2" charset="-78"/>
              </a:rPr>
              <a:t>سریال </a:t>
            </a:r>
            <a:r>
              <a:rPr lang="ar-SA" sz="2100" b="1" dirty="0">
                <a:solidFill>
                  <a:srgbClr val="000066"/>
                </a:solidFill>
                <a:effectLst>
                  <a:outerShdw blurRad="38100" dist="38100" dir="2700000" algn="tl">
                    <a:srgbClr val="000000">
                      <a:alpha val="43137"/>
                    </a:srgbClr>
                  </a:outerShdw>
                </a:effectLst>
                <a:cs typeface="B Zar" panose="00000400000000000000" pitchFamily="2" charset="-78"/>
              </a:rPr>
              <a:t>صورتحساب داخلی حافظه مالیاتی </a:t>
            </a:r>
            <a:r>
              <a:rPr lang="fa-IR" sz="2100" b="1" dirty="0">
                <a:solidFill>
                  <a:srgbClr val="000066"/>
                </a:solidFill>
                <a:effectLst>
                  <a:outerShdw blurRad="38100" dist="38100" dir="2700000" algn="tl">
                    <a:srgbClr val="000000">
                      <a:alpha val="43137"/>
                    </a:srgbClr>
                  </a:outerShdw>
                </a:effectLst>
                <a:cs typeface="B Zar" panose="00000400000000000000" pitchFamily="2" charset="-78"/>
              </a:rPr>
              <a:t>: </a:t>
            </a:r>
            <a:r>
              <a:rPr lang="fa-IR" sz="2000" dirty="0">
                <a:solidFill>
                  <a:srgbClr val="000066"/>
                </a:solidFill>
                <a:cs typeface="B Zar" panose="00000400000000000000" pitchFamily="2" charset="-78"/>
              </a:rPr>
              <a:t>مولفه متغیر تشکیل دهنده شماره مالیاتی است که مقدار آن درون هر حافظه مالیاتی منحصر به فرد می­باشد. این مقدار به ازای هر صورتحساب ثبت شده توسط حافظه مالیاتی متفاوت و به صورت متناوب و تصاعدی تولید می­شود.</a:t>
            </a:r>
          </a:p>
          <a:p>
            <a:pPr marL="342900" indent="-342900" algn="just" rtl="1">
              <a:spcAft>
                <a:spcPts val="2400"/>
              </a:spcAft>
              <a:buClr>
                <a:srgbClr val="21C5FF"/>
              </a:buClr>
              <a:buFont typeface="Wingdings" panose="05000000000000000000" pitchFamily="2" charset="2"/>
              <a:buChar char="v"/>
            </a:pPr>
            <a:r>
              <a:rPr lang="ar-SA" sz="2100" b="1" dirty="0">
                <a:solidFill>
                  <a:srgbClr val="000066"/>
                </a:solidFill>
                <a:effectLst>
                  <a:outerShdw blurRad="38100" dist="38100" dir="2700000" algn="tl">
                    <a:srgbClr val="000000">
                      <a:alpha val="43137"/>
                    </a:srgbClr>
                  </a:outerShdw>
                </a:effectLst>
                <a:cs typeface="B Zar" panose="00000400000000000000" pitchFamily="2" charset="-78"/>
              </a:rPr>
              <a:t>رقم کنترلی </a:t>
            </a:r>
            <a:r>
              <a:rPr lang="fa-IR" sz="2100" b="1" dirty="0">
                <a:solidFill>
                  <a:srgbClr val="000066"/>
                </a:solidFill>
                <a:effectLst>
                  <a:outerShdw blurRad="38100" dist="38100" dir="2700000" algn="tl">
                    <a:srgbClr val="000000">
                      <a:alpha val="43137"/>
                    </a:srgbClr>
                  </a:outerShdw>
                </a:effectLst>
                <a:cs typeface="B Zar" panose="00000400000000000000" pitchFamily="2" charset="-78"/>
              </a:rPr>
              <a:t>: </a:t>
            </a:r>
            <a:r>
              <a:rPr lang="fa-IR" sz="2000" dirty="0">
                <a:solidFill>
                  <a:srgbClr val="000066"/>
                </a:solidFill>
                <a:cs typeface="B Zar" panose="00000400000000000000" pitchFamily="2" charset="-78"/>
              </a:rPr>
              <a:t>به منظور کنترل صحت اصالت </a:t>
            </a:r>
            <a:r>
              <a:rPr lang="fa-IR" sz="2000" dirty="0">
                <a:solidFill>
                  <a:srgbClr val="000066"/>
                </a:solidFill>
                <a:effectLst>
                  <a:outerShdw blurRad="38100" dist="38100" dir="2700000" algn="tl">
                    <a:srgbClr val="000000">
                      <a:alpha val="43137"/>
                    </a:srgbClr>
                  </a:outerShdw>
                </a:effectLst>
                <a:cs typeface="B Zar" panose="00000400000000000000" pitchFamily="2" charset="-78"/>
              </a:rPr>
              <a:t>سه مولفه اول شماره مالیاتی</a:t>
            </a:r>
            <a:r>
              <a:rPr lang="fa-IR" sz="2000" dirty="0">
                <a:solidFill>
                  <a:srgbClr val="000066"/>
                </a:solidFill>
                <a:cs typeface="B Zar" panose="00000400000000000000" pitchFamily="2" charset="-78"/>
              </a:rPr>
              <a:t> از رقم کنترلی استفاده می­شودکه شامل </a:t>
            </a:r>
            <a:r>
              <a:rPr lang="fa-IR" sz="2000" u="sng" dirty="0">
                <a:solidFill>
                  <a:srgbClr val="000066"/>
                </a:solidFill>
                <a:cs typeface="B Zar" panose="00000400000000000000" pitchFamily="2" charset="-78"/>
              </a:rPr>
              <a:t>یک رقم </a:t>
            </a:r>
            <a:r>
              <a:rPr lang="fa-IR" sz="2000" dirty="0">
                <a:solidFill>
                  <a:srgbClr val="000066"/>
                </a:solidFill>
                <a:cs typeface="B Zar" panose="00000400000000000000" pitchFamily="2" charset="-78"/>
              </a:rPr>
              <a:t>بوده و تابعی از مقادیر شناسه یکتای حافظه، تاریخ ثبت صورتحساب در حافظه مالیاتی و سریال صورتحساب داخلی حافظه مالیاتی می­باشد. در مواردی که هرکدام از سه مقادیر دیگر معتبر نباشند یا تغییری در آنها ایجاد شود رقم کنترلی محتوای نادرستی خواهد داشت. الگوریتم مورد استفاده، رقم کنترلی </a:t>
            </a:r>
            <a:r>
              <a:rPr lang="en-US" sz="2000" dirty="0" err="1">
                <a:solidFill>
                  <a:srgbClr val="000066"/>
                </a:solidFill>
                <a:cs typeface="B Zar" panose="00000400000000000000" pitchFamily="2" charset="-78"/>
              </a:rPr>
              <a:t>Verhoeff</a:t>
            </a:r>
            <a:r>
              <a:rPr lang="en-US" sz="2000" dirty="0">
                <a:solidFill>
                  <a:srgbClr val="000066"/>
                </a:solidFill>
                <a:cs typeface="B Zar" panose="00000400000000000000" pitchFamily="2" charset="-78"/>
              </a:rPr>
              <a:t> </a:t>
            </a:r>
            <a:r>
              <a:rPr lang="fa-IR" sz="2000" dirty="0">
                <a:solidFill>
                  <a:srgbClr val="000066"/>
                </a:solidFill>
                <a:cs typeface="B Zar" panose="00000400000000000000" pitchFamily="2" charset="-78"/>
              </a:rPr>
              <a:t>می­باشد.</a:t>
            </a:r>
            <a:endParaRPr lang="en-US" sz="2000" dirty="0">
              <a:solidFill>
                <a:srgbClr val="000066"/>
              </a:solidFill>
              <a:cs typeface="B Zar" panose="00000400000000000000" pitchFamily="2" charset="-78"/>
            </a:endParaRPr>
          </a:p>
          <a:p>
            <a:pPr marL="342900" indent="-342900" algn="just" rtl="1">
              <a:spcAft>
                <a:spcPts val="2400"/>
              </a:spcAft>
              <a:buClr>
                <a:srgbClr val="21C5FF"/>
              </a:buClr>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10" name="Rectangle 9"/>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7282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pPr/>
              <a:t>18</a:t>
            </a:fld>
            <a:endParaRPr lang="en-US"/>
          </a:p>
        </p:txBody>
      </p:sp>
      <p:sp>
        <p:nvSpPr>
          <p:cNvPr id="3" name="Title 1">
            <a:extLst>
              <a:ext uri="{FF2B5EF4-FFF2-40B4-BE49-F238E27FC236}">
                <a16:creationId xmlns:a16="http://schemas.microsoft.com/office/drawing/2014/main" xmlns="" id="{47875F11-095E-4144-9ACF-0FBA2CB8B9BD}"/>
              </a:ext>
            </a:extLst>
          </p:cNvPr>
          <p:cNvSpPr txBox="1">
            <a:spLocks/>
          </p:cNvSpPr>
          <p:nvPr/>
        </p:nvSpPr>
        <p:spPr>
          <a:xfrm>
            <a:off x="0" y="152400"/>
            <a:ext cx="9144000" cy="732066"/>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rtl="1" fontAlgn="auto">
              <a:spcAft>
                <a:spcPts val="0"/>
              </a:spcAft>
            </a:pPr>
            <a:r>
              <a:rPr lang="fa-IR" altLang="ko-KR" sz="2400" dirty="0">
                <a:solidFill>
                  <a:schemeClr val="bg1"/>
                </a:solidFill>
                <a:ea typeface="Arial Unicode MS"/>
                <a:cs typeface="B Titr" panose="00000700000000000000" pitchFamily="2" charset="-78"/>
              </a:rPr>
              <a:t>ساختار شماره مالیاتی</a:t>
            </a:r>
            <a:endParaRPr lang="ko-KR" altLang="en-US" sz="2400" dirty="0">
              <a:solidFill>
                <a:schemeClr val="bg1"/>
              </a:solidFill>
              <a:ea typeface="Arial Unicode MS"/>
              <a:cs typeface="B Titr" panose="00000700000000000000" pitchFamily="2" charset="-78"/>
            </a:endParaRPr>
          </a:p>
        </p:txBody>
      </p:sp>
      <p:sp>
        <p:nvSpPr>
          <p:cNvPr id="4" name="TextBox 3">
            <a:extLst>
              <a:ext uri="{FF2B5EF4-FFF2-40B4-BE49-F238E27FC236}">
                <a16:creationId xmlns:a16="http://schemas.microsoft.com/office/drawing/2014/main" xmlns="" id="{6818B30B-C9CD-4D73-A9C8-9B57ACD1147F}"/>
              </a:ext>
            </a:extLst>
          </p:cNvPr>
          <p:cNvSpPr txBox="1"/>
          <p:nvPr/>
        </p:nvSpPr>
        <p:spPr>
          <a:xfrm>
            <a:off x="1905000" y="1143000"/>
            <a:ext cx="5877668" cy="523220"/>
          </a:xfrm>
          <a:prstGeom prst="rect">
            <a:avLst/>
          </a:prstGeom>
          <a:noFill/>
        </p:spPr>
        <p:txBody>
          <a:bodyPr wrap="square">
            <a:spAutoFit/>
          </a:bodyPr>
          <a:lstStyle/>
          <a:p>
            <a:pPr fontAlgn="auto" latinLnBrk="1">
              <a:spcBef>
                <a:spcPts val="0"/>
              </a:spcBef>
              <a:spcAft>
                <a:spcPts val="0"/>
              </a:spcAft>
            </a:pPr>
            <a:r>
              <a:rPr lang="en-US" sz="2800" b="1" dirty="0">
                <a:latin typeface="+mn-lt"/>
                <a:cs typeface="B Zar" panose="00000400000000000000" pitchFamily="2" charset="-78"/>
              </a:rPr>
              <a:t>DEF5GH0481F009956F7211</a:t>
            </a:r>
          </a:p>
        </p:txBody>
      </p:sp>
      <p:graphicFrame>
        <p:nvGraphicFramePr>
          <p:cNvPr id="5" name="Table 4">
            <a:extLst>
              <a:ext uri="{FF2B5EF4-FFF2-40B4-BE49-F238E27FC236}">
                <a16:creationId xmlns:a16="http://schemas.microsoft.com/office/drawing/2014/main" xmlns="" id="{15380684-B83E-4388-A8DD-03259C260CA5}"/>
              </a:ext>
            </a:extLst>
          </p:cNvPr>
          <p:cNvGraphicFramePr>
            <a:graphicFrameLocks noGrp="1"/>
          </p:cNvGraphicFramePr>
          <p:nvPr/>
        </p:nvGraphicFramePr>
        <p:xfrm>
          <a:off x="1142392" y="1986309"/>
          <a:ext cx="6249008" cy="370840"/>
        </p:xfrm>
        <a:graphic>
          <a:graphicData uri="http://schemas.openxmlformats.org/drawingml/2006/table">
            <a:tbl>
              <a:tblPr firstRow="1" bandRow="1"/>
              <a:tblGrid>
                <a:gridCol w="1562252">
                  <a:extLst>
                    <a:ext uri="{9D8B030D-6E8A-4147-A177-3AD203B41FA5}">
                      <a16:colId xmlns:a16="http://schemas.microsoft.com/office/drawing/2014/main" xmlns="" val="201989534"/>
                    </a:ext>
                  </a:extLst>
                </a:gridCol>
                <a:gridCol w="1562252">
                  <a:extLst>
                    <a:ext uri="{9D8B030D-6E8A-4147-A177-3AD203B41FA5}">
                      <a16:colId xmlns:a16="http://schemas.microsoft.com/office/drawing/2014/main" xmlns="" val="507778893"/>
                    </a:ext>
                  </a:extLst>
                </a:gridCol>
                <a:gridCol w="1562252">
                  <a:extLst>
                    <a:ext uri="{9D8B030D-6E8A-4147-A177-3AD203B41FA5}">
                      <a16:colId xmlns:a16="http://schemas.microsoft.com/office/drawing/2014/main" xmlns="" val="2678286347"/>
                    </a:ext>
                  </a:extLst>
                </a:gridCol>
                <a:gridCol w="1562252">
                  <a:extLst>
                    <a:ext uri="{9D8B030D-6E8A-4147-A177-3AD203B41FA5}">
                      <a16:colId xmlns:a16="http://schemas.microsoft.com/office/drawing/2014/main" xmlns="" val="3669170700"/>
                    </a:ext>
                  </a:extLst>
                </a:gridCol>
              </a:tblGrid>
              <a:tr h="370840">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algn="ctr"/>
                      <a:r>
                        <a:rPr lang="en-US" sz="1800" dirty="0">
                          <a:solidFill>
                            <a:schemeClr val="bg1"/>
                          </a:solidFill>
                          <a:effectLst/>
                          <a:latin typeface="Times New Roman" panose="02020603050405020304" pitchFamily="18" charset="0"/>
                          <a:ea typeface="Calibri" panose="020F0502020204030204" pitchFamily="34" charset="0"/>
                        </a:rPr>
                        <a:t>DEF5GH</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C7DE1"/>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algn="ctr"/>
                      <a:r>
                        <a:rPr lang="en-US" sz="1800" dirty="0">
                          <a:solidFill>
                            <a:schemeClr val="bg1"/>
                          </a:solidFill>
                          <a:effectLst/>
                          <a:latin typeface="Times New Roman" panose="02020603050405020304" pitchFamily="18" charset="0"/>
                          <a:ea typeface="Calibri" panose="020F0502020204030204" pitchFamily="34" charset="0"/>
                        </a:rPr>
                        <a:t>0481F</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ED4DE"/>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algn="ctr"/>
                      <a:r>
                        <a:rPr lang="en-US" sz="1800" dirty="0">
                          <a:solidFill>
                            <a:schemeClr val="bg1"/>
                          </a:solidFill>
                          <a:effectLst/>
                          <a:latin typeface="Times New Roman" panose="02020603050405020304" pitchFamily="18" charset="0"/>
                          <a:ea typeface="Calibri" panose="020F0502020204030204" pitchFamily="34" charset="0"/>
                        </a:rPr>
                        <a:t>009956F721</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60000"/>
                        <a:lumOff val="40000"/>
                      </a:schemeClr>
                    </a:solidFill>
                  </a:tcPr>
                </a:tc>
                <a:tc>
                  <a:txBody>
                    <a:bodyPr/>
                    <a:lstStyle>
                      <a:lvl1pPr marL="0" algn="l" defTabSz="914400" rtl="0" eaLnBrk="1" latinLnBrk="0" hangingPunct="1">
                        <a:defRPr sz="1800" b="1" kern="1200">
                          <a:solidFill>
                            <a:schemeClr val="lt1"/>
                          </a:solidFill>
                          <a:latin typeface="Arial"/>
                          <a:ea typeface="Arial Unicode MS"/>
                        </a:defRPr>
                      </a:lvl1pPr>
                      <a:lvl2pPr marL="457200" algn="l" defTabSz="914400" rtl="0" eaLnBrk="1" latinLnBrk="0" hangingPunct="1">
                        <a:defRPr sz="1800" b="1" kern="1200">
                          <a:solidFill>
                            <a:schemeClr val="lt1"/>
                          </a:solidFill>
                          <a:latin typeface="Arial"/>
                          <a:ea typeface="Arial Unicode MS"/>
                        </a:defRPr>
                      </a:lvl2pPr>
                      <a:lvl3pPr marL="914400" algn="l" defTabSz="914400" rtl="0" eaLnBrk="1" latinLnBrk="0" hangingPunct="1">
                        <a:defRPr sz="1800" b="1" kern="1200">
                          <a:solidFill>
                            <a:schemeClr val="lt1"/>
                          </a:solidFill>
                          <a:latin typeface="Arial"/>
                          <a:ea typeface="Arial Unicode MS"/>
                        </a:defRPr>
                      </a:lvl3pPr>
                      <a:lvl4pPr marL="1371600" algn="l" defTabSz="914400" rtl="0" eaLnBrk="1" latinLnBrk="0" hangingPunct="1">
                        <a:defRPr sz="1800" b="1" kern="1200">
                          <a:solidFill>
                            <a:schemeClr val="lt1"/>
                          </a:solidFill>
                          <a:latin typeface="Arial"/>
                          <a:ea typeface="Arial Unicode MS"/>
                        </a:defRPr>
                      </a:lvl4pPr>
                      <a:lvl5pPr marL="1828800" algn="l" defTabSz="914400" rtl="0" eaLnBrk="1" latinLnBrk="0" hangingPunct="1">
                        <a:defRPr sz="1800" b="1" kern="1200">
                          <a:solidFill>
                            <a:schemeClr val="lt1"/>
                          </a:solidFill>
                          <a:latin typeface="Arial"/>
                          <a:ea typeface="Arial Unicode MS"/>
                        </a:defRPr>
                      </a:lvl5pPr>
                      <a:lvl6pPr marL="2286000" algn="l" defTabSz="914400" rtl="0" eaLnBrk="1" latinLnBrk="0" hangingPunct="1">
                        <a:defRPr sz="1800" b="1" kern="1200">
                          <a:solidFill>
                            <a:schemeClr val="lt1"/>
                          </a:solidFill>
                          <a:latin typeface="Arial"/>
                          <a:ea typeface="Arial Unicode MS"/>
                        </a:defRPr>
                      </a:lvl6pPr>
                      <a:lvl7pPr marL="2743200" algn="l" defTabSz="914400" rtl="0" eaLnBrk="1" latinLnBrk="0" hangingPunct="1">
                        <a:defRPr sz="1800" b="1" kern="1200">
                          <a:solidFill>
                            <a:schemeClr val="lt1"/>
                          </a:solidFill>
                          <a:latin typeface="Arial"/>
                          <a:ea typeface="Arial Unicode MS"/>
                        </a:defRPr>
                      </a:lvl7pPr>
                      <a:lvl8pPr marL="3200400" algn="l" defTabSz="914400" rtl="0" eaLnBrk="1" latinLnBrk="0" hangingPunct="1">
                        <a:defRPr sz="1800" b="1" kern="1200">
                          <a:solidFill>
                            <a:schemeClr val="lt1"/>
                          </a:solidFill>
                          <a:latin typeface="Arial"/>
                          <a:ea typeface="Arial Unicode MS"/>
                        </a:defRPr>
                      </a:lvl8pPr>
                      <a:lvl9pPr marL="3657600" algn="l" defTabSz="914400" rtl="0" eaLnBrk="1" latinLnBrk="0" hangingPunct="1">
                        <a:defRPr sz="1800" b="1" kern="1200">
                          <a:solidFill>
                            <a:schemeClr val="lt1"/>
                          </a:solidFill>
                          <a:latin typeface="Arial"/>
                          <a:ea typeface="Arial Unicode MS"/>
                        </a:defRPr>
                      </a:lvl9pPr>
                    </a:lstStyle>
                    <a:p>
                      <a:pPr algn="ctr"/>
                      <a:r>
                        <a:rPr lang="en-US" sz="1800" dirty="0">
                          <a:solidFill>
                            <a:schemeClr val="bg1"/>
                          </a:solidFill>
                          <a:effectLst/>
                          <a:latin typeface="Times New Roman" panose="02020603050405020304" pitchFamily="18" charset="0"/>
                          <a:ea typeface="Calibri" panose="020F0502020204030204" pitchFamily="34" charset="0"/>
                        </a:rPr>
                        <a:t>1</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25000"/>
                        <a:lumOff val="75000"/>
                      </a:schemeClr>
                    </a:solidFill>
                  </a:tcPr>
                </a:tc>
                <a:extLst>
                  <a:ext uri="{0D108BD9-81ED-4DB2-BD59-A6C34878D82A}">
                    <a16:rowId xmlns:a16="http://schemas.microsoft.com/office/drawing/2014/main" xmlns="" val="1761621420"/>
                  </a:ext>
                </a:extLst>
              </a:tr>
            </a:tbl>
          </a:graphicData>
        </a:graphic>
      </p:graphicFrame>
      <p:sp>
        <p:nvSpPr>
          <p:cNvPr id="6" name="Rectangle 5">
            <a:extLst>
              <a:ext uri="{FF2B5EF4-FFF2-40B4-BE49-F238E27FC236}">
                <a16:creationId xmlns:a16="http://schemas.microsoft.com/office/drawing/2014/main" xmlns="" id="{A877B933-3B7C-4592-A6AC-1EC7DC8C9EBF}"/>
              </a:ext>
            </a:extLst>
          </p:cNvPr>
          <p:cNvSpPr/>
          <p:nvPr/>
        </p:nvSpPr>
        <p:spPr>
          <a:xfrm>
            <a:off x="5858248" y="2514600"/>
            <a:ext cx="1533152" cy="2304256"/>
          </a:xfrm>
          <a:prstGeom prst="rect">
            <a:avLst/>
          </a:prstGeom>
          <a:solidFill>
            <a:schemeClr val="accent4">
              <a:lumMod val="25000"/>
              <a:lumOff val="7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7" name="Oval 6">
            <a:extLst>
              <a:ext uri="{FF2B5EF4-FFF2-40B4-BE49-F238E27FC236}">
                <a16:creationId xmlns:a16="http://schemas.microsoft.com/office/drawing/2014/main" xmlns="" id="{2B3E2F98-936B-4139-BE6D-C157CFEB386D}"/>
              </a:ext>
            </a:extLst>
          </p:cNvPr>
          <p:cNvSpPr/>
          <p:nvPr/>
        </p:nvSpPr>
        <p:spPr>
          <a:xfrm>
            <a:off x="6071646" y="2558320"/>
            <a:ext cx="1224136" cy="1184608"/>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2A190A22-4657-4754-903E-4CDF9CED0A4F}"/>
              </a:ext>
            </a:extLst>
          </p:cNvPr>
          <p:cNvSpPr txBox="1"/>
          <p:nvPr/>
        </p:nvSpPr>
        <p:spPr>
          <a:xfrm>
            <a:off x="5665565" y="2981347"/>
            <a:ext cx="2036297" cy="338554"/>
          </a:xfrm>
          <a:prstGeom prst="rect">
            <a:avLst/>
          </a:prstGeom>
          <a:noFill/>
        </p:spPr>
        <p:txBody>
          <a:bodyPr wrap="square" rtlCol="0">
            <a:spAutoFit/>
          </a:bodyPr>
          <a:lstStyle/>
          <a:p>
            <a:pPr algn="ctr"/>
            <a:r>
              <a:rPr lang="fa-IR" sz="1600" b="1" dirty="0">
                <a:cs typeface="B Nazanin" panose="00000400000000000000" pitchFamily="2" charset="-78"/>
              </a:rPr>
              <a:t>رقم کنترلی</a:t>
            </a:r>
          </a:p>
        </p:txBody>
      </p:sp>
      <p:sp>
        <p:nvSpPr>
          <p:cNvPr id="9" name="TextBox 8">
            <a:extLst>
              <a:ext uri="{FF2B5EF4-FFF2-40B4-BE49-F238E27FC236}">
                <a16:creationId xmlns:a16="http://schemas.microsoft.com/office/drawing/2014/main" xmlns="" id="{E4718B24-8C26-4ED0-A147-B4DFE6CA643B}"/>
              </a:ext>
            </a:extLst>
          </p:cNvPr>
          <p:cNvSpPr txBox="1"/>
          <p:nvPr/>
        </p:nvSpPr>
        <p:spPr>
          <a:xfrm>
            <a:off x="5892134" y="3809305"/>
            <a:ext cx="1403648" cy="784830"/>
          </a:xfrm>
          <a:prstGeom prst="rect">
            <a:avLst/>
          </a:prstGeom>
          <a:noFill/>
        </p:spPr>
        <p:txBody>
          <a:bodyPr wrap="square" rtlCol="0">
            <a:spAutoFit/>
          </a:bodyPr>
          <a:lstStyle/>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الگوریتم ورهوف </a:t>
            </a:r>
          </a:p>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یک رقم</a:t>
            </a:r>
          </a:p>
        </p:txBody>
      </p:sp>
      <p:sp>
        <p:nvSpPr>
          <p:cNvPr id="10" name="Rectangle 9">
            <a:extLst>
              <a:ext uri="{FF2B5EF4-FFF2-40B4-BE49-F238E27FC236}">
                <a16:creationId xmlns:a16="http://schemas.microsoft.com/office/drawing/2014/main" xmlns="" id="{EA1C35C5-C1D7-406E-8F50-167D99EB8F83}"/>
              </a:ext>
            </a:extLst>
          </p:cNvPr>
          <p:cNvSpPr/>
          <p:nvPr/>
        </p:nvSpPr>
        <p:spPr>
          <a:xfrm>
            <a:off x="4292305" y="2514600"/>
            <a:ext cx="1487171" cy="2304256"/>
          </a:xfrm>
          <a:prstGeom prst="rect">
            <a:avLst/>
          </a:prstGeom>
          <a:solidFill>
            <a:schemeClr val="tx1">
              <a:lumMod val="60000"/>
              <a:lumOff val="4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1" name="Oval 10">
            <a:extLst>
              <a:ext uri="{FF2B5EF4-FFF2-40B4-BE49-F238E27FC236}">
                <a16:creationId xmlns:a16="http://schemas.microsoft.com/office/drawing/2014/main" xmlns="" id="{C034B642-4077-4F3F-9994-D1BF11D26835}"/>
              </a:ext>
            </a:extLst>
          </p:cNvPr>
          <p:cNvSpPr/>
          <p:nvPr/>
        </p:nvSpPr>
        <p:spPr>
          <a:xfrm>
            <a:off x="4441429" y="2549286"/>
            <a:ext cx="1224136" cy="1184608"/>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2" name="TextBox 11">
            <a:extLst>
              <a:ext uri="{FF2B5EF4-FFF2-40B4-BE49-F238E27FC236}">
                <a16:creationId xmlns:a16="http://schemas.microsoft.com/office/drawing/2014/main" xmlns="" id="{761DBF74-794A-47F8-85DE-FA83A48180A8}"/>
              </a:ext>
            </a:extLst>
          </p:cNvPr>
          <p:cNvSpPr txBox="1"/>
          <p:nvPr/>
        </p:nvSpPr>
        <p:spPr>
          <a:xfrm>
            <a:off x="4035349" y="2735126"/>
            <a:ext cx="2036297" cy="584775"/>
          </a:xfrm>
          <a:prstGeom prst="rect">
            <a:avLst/>
          </a:prstGeom>
          <a:noFill/>
        </p:spPr>
        <p:txBody>
          <a:bodyPr wrap="square" rtlCol="0">
            <a:spAutoFit/>
          </a:bodyPr>
          <a:lstStyle/>
          <a:p>
            <a:pPr algn="ctr" fontAlgn="auto" latinLnBrk="1">
              <a:spcBef>
                <a:spcPts val="0"/>
              </a:spcBef>
              <a:spcAft>
                <a:spcPts val="0"/>
              </a:spcAft>
            </a:pPr>
            <a:r>
              <a:rPr lang="fa-IR" sz="1600" b="1" dirty="0">
                <a:latin typeface="Arial"/>
                <a:ea typeface="Arial Unicode MS"/>
                <a:cs typeface="B Nazanin" panose="00000400000000000000" pitchFamily="2" charset="-78"/>
              </a:rPr>
              <a:t>سریال داخلی </a:t>
            </a:r>
          </a:p>
          <a:p>
            <a:pPr algn="ctr" fontAlgn="auto" latinLnBrk="1">
              <a:spcBef>
                <a:spcPts val="0"/>
              </a:spcBef>
              <a:spcAft>
                <a:spcPts val="0"/>
              </a:spcAft>
            </a:pPr>
            <a:r>
              <a:rPr lang="fa-IR" sz="1600" b="1" dirty="0">
                <a:latin typeface="Arial"/>
                <a:ea typeface="Arial Unicode MS"/>
                <a:cs typeface="B Nazanin" panose="00000400000000000000" pitchFamily="2" charset="-78"/>
              </a:rPr>
              <a:t>صورتحساب</a:t>
            </a:r>
            <a:endParaRPr lang="en-US" sz="1600" b="1" dirty="0">
              <a:latin typeface="Arial"/>
              <a:ea typeface="Arial Unicode MS"/>
              <a:cs typeface="B Nazanin" panose="00000400000000000000" pitchFamily="2" charset="-78"/>
            </a:endParaRPr>
          </a:p>
        </p:txBody>
      </p:sp>
      <p:sp>
        <p:nvSpPr>
          <p:cNvPr id="13" name="TextBox 12">
            <a:extLst>
              <a:ext uri="{FF2B5EF4-FFF2-40B4-BE49-F238E27FC236}">
                <a16:creationId xmlns:a16="http://schemas.microsoft.com/office/drawing/2014/main" xmlns="" id="{0E0144C1-7F19-4323-A717-7E83C9B76995}"/>
              </a:ext>
            </a:extLst>
          </p:cNvPr>
          <p:cNvSpPr txBox="1"/>
          <p:nvPr/>
        </p:nvSpPr>
        <p:spPr>
          <a:xfrm>
            <a:off x="4343400" y="3812927"/>
            <a:ext cx="1403648" cy="784830"/>
          </a:xfrm>
          <a:prstGeom prst="rect">
            <a:avLst/>
          </a:prstGeom>
          <a:noFill/>
        </p:spPr>
        <p:txBody>
          <a:bodyPr wrap="square" rtlCol="0">
            <a:spAutoFit/>
          </a:bodyPr>
          <a:lstStyle/>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 عدد در مبنای 16</a:t>
            </a:r>
          </a:p>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طول ثابت 10 رقم</a:t>
            </a:r>
          </a:p>
        </p:txBody>
      </p:sp>
      <p:sp>
        <p:nvSpPr>
          <p:cNvPr id="14" name="Rectangle 13">
            <a:extLst>
              <a:ext uri="{FF2B5EF4-FFF2-40B4-BE49-F238E27FC236}">
                <a16:creationId xmlns:a16="http://schemas.microsoft.com/office/drawing/2014/main" xmlns="" id="{977F0B2D-2E31-4347-8048-C3CF4B29CF93}"/>
              </a:ext>
            </a:extLst>
          </p:cNvPr>
          <p:cNvSpPr/>
          <p:nvPr/>
        </p:nvSpPr>
        <p:spPr>
          <a:xfrm>
            <a:off x="2715894" y="2493953"/>
            <a:ext cx="1497640" cy="2304256"/>
          </a:xfrm>
          <a:prstGeom prst="rect">
            <a:avLst/>
          </a:prstGeom>
          <a:solidFill>
            <a:srgbClr val="1ED4DE"/>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5" name="Rectangle 14">
            <a:extLst>
              <a:ext uri="{FF2B5EF4-FFF2-40B4-BE49-F238E27FC236}">
                <a16:creationId xmlns:a16="http://schemas.microsoft.com/office/drawing/2014/main" xmlns="" id="{424F5BC8-1082-4CC2-92D1-7B282B3A7E9B}"/>
              </a:ext>
            </a:extLst>
          </p:cNvPr>
          <p:cNvSpPr/>
          <p:nvPr/>
        </p:nvSpPr>
        <p:spPr>
          <a:xfrm>
            <a:off x="1142392" y="2493953"/>
            <a:ext cx="1537154" cy="2304256"/>
          </a:xfrm>
          <a:prstGeom prst="rect">
            <a:avLst/>
          </a:prstGeom>
          <a:solidFill>
            <a:srgbClr val="1C7DE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cs typeface="+mn-cs"/>
            </a:endParaRPr>
          </a:p>
        </p:txBody>
      </p:sp>
      <p:sp>
        <p:nvSpPr>
          <p:cNvPr id="16" name="Oval 15">
            <a:extLst>
              <a:ext uri="{FF2B5EF4-FFF2-40B4-BE49-F238E27FC236}">
                <a16:creationId xmlns:a16="http://schemas.microsoft.com/office/drawing/2014/main" xmlns="" id="{9270409A-EA7C-4EA4-BAD3-A971BE9379AA}"/>
              </a:ext>
            </a:extLst>
          </p:cNvPr>
          <p:cNvSpPr/>
          <p:nvPr/>
        </p:nvSpPr>
        <p:spPr>
          <a:xfrm>
            <a:off x="2838416" y="2538247"/>
            <a:ext cx="1224136" cy="1184608"/>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7" name="Oval 16">
            <a:extLst>
              <a:ext uri="{FF2B5EF4-FFF2-40B4-BE49-F238E27FC236}">
                <a16:creationId xmlns:a16="http://schemas.microsoft.com/office/drawing/2014/main" xmlns="" id="{9270409A-EA7C-4EA4-BAD3-A971BE9379AA}"/>
              </a:ext>
            </a:extLst>
          </p:cNvPr>
          <p:cNvSpPr/>
          <p:nvPr/>
        </p:nvSpPr>
        <p:spPr>
          <a:xfrm>
            <a:off x="1232147" y="2558320"/>
            <a:ext cx="1224136" cy="1184608"/>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8" name="TextBox 17">
            <a:extLst>
              <a:ext uri="{FF2B5EF4-FFF2-40B4-BE49-F238E27FC236}">
                <a16:creationId xmlns:a16="http://schemas.microsoft.com/office/drawing/2014/main" xmlns="" id="{6BF4A4F5-2C25-4365-80D6-09D5CFC30083}"/>
              </a:ext>
            </a:extLst>
          </p:cNvPr>
          <p:cNvSpPr txBox="1"/>
          <p:nvPr/>
        </p:nvSpPr>
        <p:spPr>
          <a:xfrm>
            <a:off x="2476493" y="2735124"/>
            <a:ext cx="2036297" cy="584775"/>
          </a:xfrm>
          <a:prstGeom prst="rect">
            <a:avLst/>
          </a:prstGeom>
          <a:noFill/>
        </p:spPr>
        <p:txBody>
          <a:bodyPr wrap="square" rtlCol="0">
            <a:spAutoFit/>
          </a:bodyPr>
          <a:lstStyle/>
          <a:p>
            <a:pPr algn="ctr" fontAlgn="auto" latinLnBrk="1">
              <a:spcBef>
                <a:spcPts val="0"/>
              </a:spcBef>
              <a:spcAft>
                <a:spcPts val="0"/>
              </a:spcAft>
            </a:pPr>
            <a:r>
              <a:rPr lang="fa-IR" sz="1600" b="1" dirty="0">
                <a:latin typeface="Arial"/>
                <a:ea typeface="Arial Unicode MS"/>
                <a:cs typeface="B Nazanin" panose="00000400000000000000" pitchFamily="2" charset="-78"/>
              </a:rPr>
              <a:t>تاریخ ثبت </a:t>
            </a:r>
          </a:p>
          <a:p>
            <a:pPr algn="ctr" fontAlgn="auto" latinLnBrk="1">
              <a:spcBef>
                <a:spcPts val="0"/>
              </a:spcBef>
              <a:spcAft>
                <a:spcPts val="0"/>
              </a:spcAft>
            </a:pPr>
            <a:r>
              <a:rPr lang="fa-IR" sz="1600" b="1" dirty="0">
                <a:latin typeface="Arial"/>
                <a:ea typeface="Arial Unicode MS"/>
                <a:cs typeface="B Nazanin" panose="00000400000000000000" pitchFamily="2" charset="-78"/>
              </a:rPr>
              <a:t>صورتحساب</a:t>
            </a:r>
          </a:p>
        </p:txBody>
      </p:sp>
      <p:sp>
        <p:nvSpPr>
          <p:cNvPr id="19" name="TextBox 18">
            <a:extLst>
              <a:ext uri="{FF2B5EF4-FFF2-40B4-BE49-F238E27FC236}">
                <a16:creationId xmlns:a16="http://schemas.microsoft.com/office/drawing/2014/main" xmlns="" id="{16C7F8A5-C7D9-43CF-9254-D272836EF0B2}"/>
              </a:ext>
            </a:extLst>
          </p:cNvPr>
          <p:cNvSpPr txBox="1"/>
          <p:nvPr/>
        </p:nvSpPr>
        <p:spPr>
          <a:xfrm>
            <a:off x="787133" y="2735124"/>
            <a:ext cx="2036297" cy="584775"/>
          </a:xfrm>
          <a:prstGeom prst="rect">
            <a:avLst/>
          </a:prstGeom>
          <a:noFill/>
        </p:spPr>
        <p:txBody>
          <a:bodyPr wrap="square" rtlCol="0">
            <a:spAutoFit/>
          </a:bodyPr>
          <a:lstStyle/>
          <a:p>
            <a:pPr algn="ctr" fontAlgn="auto" latinLnBrk="1">
              <a:spcBef>
                <a:spcPts val="0"/>
              </a:spcBef>
              <a:spcAft>
                <a:spcPts val="0"/>
              </a:spcAft>
            </a:pPr>
            <a:r>
              <a:rPr lang="fa-IR" sz="1600" b="1" dirty="0">
                <a:latin typeface="Arial"/>
                <a:ea typeface="Arial Unicode MS"/>
                <a:cs typeface="B Nazanin" panose="00000400000000000000" pitchFamily="2" charset="-78"/>
              </a:rPr>
              <a:t>شناسه یکتای </a:t>
            </a:r>
          </a:p>
          <a:p>
            <a:pPr algn="ctr" fontAlgn="auto" latinLnBrk="1">
              <a:spcBef>
                <a:spcPts val="0"/>
              </a:spcBef>
              <a:spcAft>
                <a:spcPts val="0"/>
              </a:spcAft>
            </a:pPr>
            <a:r>
              <a:rPr lang="fa-IR" sz="1600" b="1" dirty="0">
                <a:latin typeface="Arial"/>
                <a:ea typeface="Arial Unicode MS"/>
                <a:cs typeface="B Nazanin" panose="00000400000000000000" pitchFamily="2" charset="-78"/>
              </a:rPr>
              <a:t>حافظه مالیاتی</a:t>
            </a:r>
            <a:endParaRPr lang="en-US" sz="1600" b="1" dirty="0">
              <a:latin typeface="Arial"/>
              <a:ea typeface="Arial Unicode MS"/>
              <a:cs typeface="B Nazanin" panose="00000400000000000000" pitchFamily="2" charset="-78"/>
            </a:endParaRPr>
          </a:p>
        </p:txBody>
      </p:sp>
      <p:sp>
        <p:nvSpPr>
          <p:cNvPr id="20" name="TextBox 19">
            <a:extLst>
              <a:ext uri="{FF2B5EF4-FFF2-40B4-BE49-F238E27FC236}">
                <a16:creationId xmlns:a16="http://schemas.microsoft.com/office/drawing/2014/main" xmlns="" id="{6324F3F9-4421-479D-987D-8D239401BB72}"/>
              </a:ext>
            </a:extLst>
          </p:cNvPr>
          <p:cNvSpPr txBox="1"/>
          <p:nvPr/>
        </p:nvSpPr>
        <p:spPr>
          <a:xfrm>
            <a:off x="2794666" y="3809305"/>
            <a:ext cx="1403648" cy="784830"/>
          </a:xfrm>
          <a:prstGeom prst="rect">
            <a:avLst/>
          </a:prstGeom>
          <a:noFill/>
        </p:spPr>
        <p:txBody>
          <a:bodyPr wrap="square" rtlCol="0">
            <a:spAutoFit/>
          </a:bodyPr>
          <a:lstStyle/>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 عدد در مبنای 16</a:t>
            </a:r>
          </a:p>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طول ثابت 5 رقم</a:t>
            </a:r>
          </a:p>
        </p:txBody>
      </p:sp>
      <p:sp>
        <p:nvSpPr>
          <p:cNvPr id="21" name="TextBox 20">
            <a:extLst>
              <a:ext uri="{FF2B5EF4-FFF2-40B4-BE49-F238E27FC236}">
                <a16:creationId xmlns:a16="http://schemas.microsoft.com/office/drawing/2014/main" xmlns="" id="{606F5839-4905-4996-9246-4E294DD0F931}"/>
              </a:ext>
            </a:extLst>
          </p:cNvPr>
          <p:cNvSpPr txBox="1"/>
          <p:nvPr/>
        </p:nvSpPr>
        <p:spPr>
          <a:xfrm>
            <a:off x="1085850" y="3807295"/>
            <a:ext cx="1403648" cy="784830"/>
          </a:xfrm>
          <a:prstGeom prst="rect">
            <a:avLst/>
          </a:prstGeom>
          <a:noFill/>
        </p:spPr>
        <p:txBody>
          <a:bodyPr wrap="square" rtlCol="0">
            <a:spAutoFit/>
          </a:bodyPr>
          <a:lstStyle/>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حرفی عددی</a:t>
            </a:r>
          </a:p>
          <a:p>
            <a:pPr marL="171450" indent="-171450" algn="r" rtl="1" fontAlgn="auto" latinLnBrk="1">
              <a:lnSpc>
                <a:spcPct val="200000"/>
              </a:lnSpc>
              <a:spcBef>
                <a:spcPts val="0"/>
              </a:spcBef>
              <a:spcAft>
                <a:spcPts val="0"/>
              </a:spcAft>
              <a:buClr>
                <a:prstClr val="white"/>
              </a:buClr>
              <a:buFont typeface="Wingdings" panose="05000000000000000000" pitchFamily="2" charset="2"/>
              <a:buChar char="q"/>
            </a:pPr>
            <a:r>
              <a:rPr lang="fa-IR" sz="1200" b="1" dirty="0">
                <a:solidFill>
                  <a:prstClr val="white"/>
                </a:solidFill>
                <a:latin typeface="Arial"/>
                <a:ea typeface="Arial Unicode MS"/>
                <a:cs typeface="B Nazanin" panose="00000400000000000000" pitchFamily="2" charset="-78"/>
              </a:rPr>
              <a:t>طول ثابت 6 کاراکتر</a:t>
            </a:r>
          </a:p>
        </p:txBody>
      </p:sp>
      <p:sp>
        <p:nvSpPr>
          <p:cNvPr id="22" name="TextBox 21"/>
          <p:cNvSpPr txBox="1"/>
          <p:nvPr/>
        </p:nvSpPr>
        <p:spPr>
          <a:xfrm>
            <a:off x="1012168" y="5422407"/>
            <a:ext cx="7119663" cy="461665"/>
          </a:xfrm>
          <a:prstGeom prst="rect">
            <a:avLst/>
          </a:prstGeom>
          <a:noFill/>
        </p:spPr>
        <p:txBody>
          <a:bodyPr wrap="square" rtlCol="0">
            <a:spAutoFit/>
          </a:bodyPr>
          <a:lstStyle/>
          <a:p>
            <a:pPr marL="285750" indent="-285750" algn="r" rtl="1" fontAlgn="auto" latinLnBrk="1">
              <a:spcBef>
                <a:spcPts val="0"/>
              </a:spcBef>
              <a:spcAft>
                <a:spcPts val="0"/>
              </a:spcAft>
              <a:buFont typeface="Wingdings" panose="05000000000000000000" pitchFamily="2" charset="2"/>
              <a:buChar char="Ø"/>
            </a:pPr>
            <a:r>
              <a:rPr lang="fa-IR" sz="2400" dirty="0">
                <a:effectLst>
                  <a:outerShdw blurRad="38100" dist="38100" dir="2700000" algn="tl">
                    <a:srgbClr val="000000">
                      <a:alpha val="43137"/>
                    </a:srgbClr>
                  </a:outerShdw>
                </a:effectLst>
                <a:latin typeface="+mn-lt"/>
                <a:cs typeface="B Zar" panose="00000400000000000000" pitchFamily="2" charset="-78"/>
              </a:rPr>
              <a:t>طول شماره مالیاتی به طور ثابت </a:t>
            </a:r>
            <a:r>
              <a:rPr lang="fa-IR" sz="2400" b="1" u="sng" dirty="0">
                <a:solidFill>
                  <a:schemeClr val="accent4">
                    <a:lumMod val="50000"/>
                    <a:lumOff val="50000"/>
                  </a:schemeClr>
                </a:solidFill>
                <a:effectLst>
                  <a:outerShdw blurRad="38100" dist="38100" dir="2700000" algn="tl">
                    <a:srgbClr val="000000">
                      <a:alpha val="43137"/>
                    </a:srgbClr>
                  </a:outerShdw>
                </a:effectLst>
                <a:latin typeface="+mn-lt"/>
                <a:cs typeface="B Zar" panose="00000400000000000000" pitchFamily="2" charset="-78"/>
              </a:rPr>
              <a:t>22</a:t>
            </a:r>
            <a:r>
              <a:rPr lang="fa-IR" sz="2400" u="sng" dirty="0">
                <a:effectLst>
                  <a:outerShdw blurRad="38100" dist="38100" dir="2700000" algn="tl">
                    <a:srgbClr val="000000">
                      <a:alpha val="43137"/>
                    </a:srgbClr>
                  </a:outerShdw>
                </a:effectLst>
                <a:latin typeface="+mn-lt"/>
                <a:cs typeface="B Zar" panose="00000400000000000000" pitchFamily="2" charset="-78"/>
              </a:rPr>
              <a:t> </a:t>
            </a:r>
            <a:r>
              <a:rPr lang="fa-IR" sz="2400" b="1" u="sng" dirty="0">
                <a:solidFill>
                  <a:schemeClr val="accent4">
                    <a:lumMod val="50000"/>
                    <a:lumOff val="50000"/>
                  </a:schemeClr>
                </a:solidFill>
                <a:effectLst>
                  <a:outerShdw blurRad="38100" dist="38100" dir="2700000" algn="tl">
                    <a:srgbClr val="000000">
                      <a:alpha val="43137"/>
                    </a:srgbClr>
                  </a:outerShdw>
                </a:effectLst>
                <a:latin typeface="+mn-lt"/>
                <a:cs typeface="B Zar" panose="00000400000000000000" pitchFamily="2" charset="-78"/>
              </a:rPr>
              <a:t>کاراکتر</a:t>
            </a:r>
            <a:r>
              <a:rPr lang="en-US" sz="2400" b="1" u="sng" dirty="0">
                <a:solidFill>
                  <a:schemeClr val="accent4">
                    <a:lumMod val="50000"/>
                    <a:lumOff val="50000"/>
                  </a:schemeClr>
                </a:solidFill>
                <a:effectLst>
                  <a:outerShdw blurRad="38100" dist="38100" dir="2700000" algn="tl">
                    <a:srgbClr val="000000">
                      <a:alpha val="43137"/>
                    </a:srgbClr>
                  </a:outerShdw>
                </a:effectLst>
                <a:latin typeface="+mn-lt"/>
                <a:cs typeface="B Zar" panose="00000400000000000000" pitchFamily="2" charset="-78"/>
              </a:rPr>
              <a:t>  </a:t>
            </a:r>
            <a:r>
              <a:rPr lang="fa-IR" sz="2400" dirty="0">
                <a:effectLst>
                  <a:outerShdw blurRad="38100" dist="38100" dir="2700000" algn="tl">
                    <a:srgbClr val="000000">
                      <a:alpha val="43137"/>
                    </a:srgbClr>
                  </a:outerShdw>
                </a:effectLst>
                <a:latin typeface="+mn-lt"/>
                <a:cs typeface="B Zar" panose="00000400000000000000" pitchFamily="2" charset="-78"/>
              </a:rPr>
              <a:t>می باشد</a:t>
            </a:r>
            <a:r>
              <a:rPr lang="fa-IR" dirty="0">
                <a:solidFill>
                  <a:prstClr val="black"/>
                </a:solidFill>
                <a:effectLst>
                  <a:outerShdw blurRad="38100" dist="38100" dir="2700000" algn="tl">
                    <a:srgbClr val="000000">
                      <a:alpha val="43137"/>
                    </a:srgbClr>
                  </a:outerShdw>
                </a:effectLst>
                <a:latin typeface="Arial"/>
                <a:ea typeface="Arial Unicode MS"/>
                <a:cs typeface="B Nazanin" panose="00000400000000000000" pitchFamily="2" charset="-78"/>
              </a:rPr>
              <a:t>.</a:t>
            </a:r>
            <a:endParaRPr lang="en-US" dirty="0">
              <a:solidFill>
                <a:prstClr val="black"/>
              </a:solidFill>
              <a:effectLst>
                <a:outerShdw blurRad="38100" dist="38100" dir="2700000" algn="tl">
                  <a:srgbClr val="000000">
                    <a:alpha val="43137"/>
                  </a:srgbClr>
                </a:outerShdw>
              </a:effectLst>
              <a:latin typeface="Arial"/>
              <a:ea typeface="Arial Unicode MS"/>
              <a:cs typeface="B Nazanin" panose="00000400000000000000" pitchFamily="2" charset="-78"/>
            </a:endParaRPr>
          </a:p>
        </p:txBody>
      </p:sp>
      <p:sp>
        <p:nvSpPr>
          <p:cNvPr id="24" name="Rectangle 23"/>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68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1183" y="256626"/>
            <a:ext cx="8222551" cy="60016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685800" rtl="1" fontAlgn="auto">
              <a:lnSpc>
                <a:spcPct val="150000"/>
              </a:lnSpc>
              <a:spcBef>
                <a:spcPts val="0"/>
              </a:spcBef>
              <a:spcAft>
                <a:spcPts val="0"/>
              </a:spcAft>
            </a:pPr>
            <a:r>
              <a:rPr lang="fa-IR" sz="2400" dirty="0" smtClean="0">
                <a:solidFill>
                  <a:prstClr val="white"/>
                </a:solidFill>
                <a:latin typeface="Calibri"/>
                <a:cs typeface="B Titr" panose="00000700000000000000" pitchFamily="2" charset="-78"/>
              </a:rPr>
              <a:t>انواع صورتحساب و تعاریف آن</a:t>
            </a:r>
            <a:endParaRPr lang="fa-IR" sz="2400" dirty="0">
              <a:solidFill>
                <a:prstClr val="white"/>
              </a:solidFill>
              <a:latin typeface="Calibri"/>
              <a:cs typeface="B Titr" panose="00000700000000000000" pitchFamily="2" charset="-78"/>
            </a:endParaRPr>
          </a:p>
        </p:txBody>
      </p:sp>
      <p:sp>
        <p:nvSpPr>
          <p:cNvPr id="7" name="Rectangle 6"/>
          <p:cNvSpPr/>
          <p:nvPr/>
        </p:nvSpPr>
        <p:spPr>
          <a:xfrm>
            <a:off x="251458" y="1295400"/>
            <a:ext cx="8382000" cy="4662815"/>
          </a:xfrm>
          <a:prstGeom prst="rect">
            <a:avLst/>
          </a:prstGeom>
        </p:spPr>
        <p:txBody>
          <a:bodyPr wrap="square">
            <a:spAutoFit/>
          </a:bodyPr>
          <a:lstStyle/>
          <a:p>
            <a:pPr algn="just" defTabSz="685800" rtl="1" fontAlgn="auto">
              <a:lnSpc>
                <a:spcPct val="150000"/>
              </a:lnSpc>
              <a:spcBef>
                <a:spcPts val="0"/>
              </a:spcBef>
              <a:spcAft>
                <a:spcPts val="0"/>
              </a:spcAft>
            </a:pPr>
            <a:r>
              <a:rPr lang="fa-IR" b="1" dirty="0" smtClean="0">
                <a:solidFill>
                  <a:prstClr val="black"/>
                </a:solidFill>
                <a:latin typeface="Calibri"/>
                <a:cs typeface="B Titr" panose="00000700000000000000" pitchFamily="2" charset="-78"/>
              </a:rPr>
              <a:t>الف – صورتحساب الکترونیکی</a:t>
            </a:r>
            <a:r>
              <a:rPr lang="fa-IR" b="1" dirty="0">
                <a:solidFill>
                  <a:prstClr val="black"/>
                </a:solidFill>
                <a:latin typeface="Calibri"/>
                <a:cs typeface="B Titr" panose="00000700000000000000" pitchFamily="2" charset="-78"/>
              </a:rPr>
              <a:t>:</a:t>
            </a:r>
          </a:p>
          <a:p>
            <a:pPr marL="342900" lvl="1" algn="just" defTabSz="685800" rtl="1" fontAlgn="auto">
              <a:lnSpc>
                <a:spcPct val="150000"/>
              </a:lnSpc>
              <a:spcBef>
                <a:spcPts val="0"/>
              </a:spcBef>
              <a:spcAft>
                <a:spcPts val="0"/>
              </a:spcAft>
            </a:pPr>
            <a:r>
              <a:rPr lang="fa-IR" sz="1400" dirty="0" smtClean="0">
                <a:solidFill>
                  <a:srgbClr val="4BACC6">
                    <a:lumMod val="75000"/>
                  </a:srgbClr>
                </a:solidFill>
                <a:latin typeface="Calibri"/>
                <a:cs typeface="B Titr" panose="00000700000000000000" pitchFamily="2" charset="-78"/>
              </a:rPr>
              <a:t>1- صورتحساب</a:t>
            </a:r>
            <a:r>
              <a:rPr lang="fa-IR" sz="1400" b="1" dirty="0" smtClean="0">
                <a:solidFill>
                  <a:srgbClr val="4BACC6">
                    <a:lumMod val="75000"/>
                  </a:srgbClr>
                </a:solidFill>
                <a:latin typeface="Calibri"/>
                <a:cs typeface="B Titr" panose="00000700000000000000" pitchFamily="2" charset="-78"/>
              </a:rPr>
              <a:t> نوع اول: </a:t>
            </a:r>
            <a:r>
              <a:rPr lang="fa-IR" dirty="0" smtClean="0">
                <a:solidFill>
                  <a:prstClr val="black"/>
                </a:solidFill>
                <a:latin typeface="Calibri"/>
                <a:cs typeface="B Nazanin" panose="00000400000000000000" pitchFamily="2" charset="-78"/>
              </a:rPr>
              <a:t>صورتحسابی است دارای </a:t>
            </a:r>
            <a:r>
              <a:rPr lang="fa-IR" u="sng" dirty="0" smtClean="0">
                <a:solidFill>
                  <a:srgbClr val="C00000"/>
                </a:solidFill>
                <a:latin typeface="Calibri"/>
                <a:cs typeface="B Nazanin" panose="00000400000000000000" pitchFamily="2" charset="-78"/>
              </a:rPr>
              <a:t>شماره منحصر بفرد مالیاتی</a:t>
            </a:r>
            <a:r>
              <a:rPr lang="fa-IR" sz="1400" dirty="0" smtClean="0">
                <a:solidFill>
                  <a:prstClr val="black"/>
                </a:solidFill>
                <a:latin typeface="Calibri"/>
                <a:cs typeface="B Nazanin" panose="00000400000000000000" pitchFamily="2" charset="-78"/>
              </a:rPr>
              <a:t> </a:t>
            </a:r>
            <a:r>
              <a:rPr lang="fa-IR" dirty="0" smtClean="0">
                <a:solidFill>
                  <a:prstClr val="black"/>
                </a:solidFill>
                <a:latin typeface="Calibri"/>
                <a:cs typeface="B Nazanin" panose="00000400000000000000" pitchFamily="2" charset="-78"/>
              </a:rPr>
              <a:t>با </a:t>
            </a:r>
            <a:r>
              <a:rPr lang="fa-IR" u="sng" dirty="0" smtClean="0">
                <a:solidFill>
                  <a:srgbClr val="C00000"/>
                </a:solidFill>
                <a:latin typeface="Calibri"/>
                <a:cs typeface="B Nazanin" panose="00000400000000000000" pitchFamily="2" charset="-78"/>
              </a:rPr>
              <a:t>اطلاعات هویتی فروشنده و خریدار، کالا/خدمت فروش رفته و روش پرداخت آن</a:t>
            </a:r>
            <a:r>
              <a:rPr lang="fa-IR" u="sng" dirty="0">
                <a:solidFill>
                  <a:srgbClr val="C00000"/>
                </a:solidFill>
                <a:latin typeface="Calibri"/>
                <a:cs typeface="B Nazanin" panose="00000400000000000000" pitchFamily="2" charset="-78"/>
              </a:rPr>
              <a:t>.</a:t>
            </a:r>
          </a:p>
          <a:p>
            <a:pPr marL="342900" lvl="1" algn="just" defTabSz="685800" rtl="1" fontAlgn="auto">
              <a:lnSpc>
                <a:spcPct val="150000"/>
              </a:lnSpc>
              <a:spcBef>
                <a:spcPts val="0"/>
              </a:spcBef>
              <a:spcAft>
                <a:spcPts val="0"/>
              </a:spcAft>
            </a:pPr>
            <a:r>
              <a:rPr lang="fa-IR" sz="1400" dirty="0" smtClean="0">
                <a:solidFill>
                  <a:srgbClr val="4BACC6">
                    <a:lumMod val="75000"/>
                  </a:srgbClr>
                </a:solidFill>
                <a:latin typeface="Calibri"/>
                <a:cs typeface="B Titr" panose="00000700000000000000" pitchFamily="2" charset="-78"/>
              </a:rPr>
              <a:t>2- صورتحساب نوع دوم: </a:t>
            </a:r>
            <a:r>
              <a:rPr lang="fa-IR" dirty="0" smtClean="0">
                <a:solidFill>
                  <a:prstClr val="black"/>
                </a:solidFill>
                <a:latin typeface="Calibri"/>
                <a:cs typeface="B Nazanin" panose="00000400000000000000" pitchFamily="2" charset="-78"/>
              </a:rPr>
              <a:t>صورتحسابی است دارای </a:t>
            </a:r>
            <a:r>
              <a:rPr lang="fa-IR" u="sng" dirty="0" smtClean="0">
                <a:solidFill>
                  <a:srgbClr val="C00000"/>
                </a:solidFill>
                <a:latin typeface="Calibri"/>
                <a:cs typeface="B Nazanin" panose="00000400000000000000" pitchFamily="2" charset="-78"/>
              </a:rPr>
              <a:t>شماره منحصر بفرد مالیاتی</a:t>
            </a:r>
            <a:r>
              <a:rPr lang="fa-IR" dirty="0" smtClean="0">
                <a:solidFill>
                  <a:prstClr val="black"/>
                </a:solidFill>
                <a:latin typeface="Calibri"/>
                <a:cs typeface="B Nazanin" panose="00000400000000000000" pitchFamily="2" charset="-78"/>
              </a:rPr>
              <a:t> با </a:t>
            </a:r>
            <a:r>
              <a:rPr lang="fa-IR" u="sng" dirty="0" smtClean="0">
                <a:solidFill>
                  <a:srgbClr val="C00000"/>
                </a:solidFill>
                <a:latin typeface="Calibri"/>
                <a:cs typeface="B Nazanin" panose="00000400000000000000" pitchFamily="2" charset="-78"/>
              </a:rPr>
              <a:t>اطلاعات هویتی فروشنده، کالا/خدمت فروش رفته و روش پرداخت آن</a:t>
            </a:r>
            <a:r>
              <a:rPr lang="fa-IR" dirty="0" smtClean="0">
                <a:solidFill>
                  <a:prstClr val="black"/>
                </a:solidFill>
                <a:latin typeface="Calibri"/>
                <a:cs typeface="B Nazanin" panose="00000400000000000000" pitchFamily="2" charset="-78"/>
              </a:rPr>
              <a:t>(اطلاعات هویتی خریدار اختیاری است</a:t>
            </a:r>
            <a:r>
              <a:rPr lang="fa-IR" dirty="0">
                <a:solidFill>
                  <a:prstClr val="black"/>
                </a:solidFill>
                <a:latin typeface="Calibri"/>
                <a:cs typeface="B Nazanin" panose="00000400000000000000" pitchFamily="2" charset="-78"/>
              </a:rPr>
              <a:t>)</a:t>
            </a:r>
          </a:p>
          <a:p>
            <a:pPr marL="342900" lvl="1" algn="just" defTabSz="685800" rtl="1" fontAlgn="auto">
              <a:lnSpc>
                <a:spcPct val="150000"/>
              </a:lnSpc>
              <a:spcBef>
                <a:spcPts val="0"/>
              </a:spcBef>
              <a:spcAft>
                <a:spcPts val="0"/>
              </a:spcAft>
            </a:pPr>
            <a:r>
              <a:rPr lang="fa-IR" sz="1400" dirty="0" smtClean="0">
                <a:solidFill>
                  <a:srgbClr val="4BACC6">
                    <a:lumMod val="75000"/>
                  </a:srgbClr>
                </a:solidFill>
                <a:latin typeface="Calibri"/>
                <a:cs typeface="B Titr" panose="00000700000000000000" pitchFamily="2" charset="-78"/>
              </a:rPr>
              <a:t>3- صورتحساب نوع سوم: </a:t>
            </a:r>
            <a:r>
              <a:rPr lang="fa-IR" dirty="0" smtClean="0">
                <a:solidFill>
                  <a:prstClr val="black"/>
                </a:solidFill>
                <a:latin typeface="Calibri"/>
                <a:cs typeface="B Nazanin" panose="00000400000000000000" pitchFamily="2" charset="-78"/>
              </a:rPr>
              <a:t>رسید پرداخت وجه صادره از دستگاه </a:t>
            </a:r>
            <a:r>
              <a:rPr lang="fa-IR" sz="1200" dirty="0" smtClean="0">
                <a:solidFill>
                  <a:prstClr val="black"/>
                </a:solidFill>
                <a:latin typeface="Calibri"/>
                <a:cs typeface="B Nazanin" panose="00000400000000000000" pitchFamily="2" charset="-78"/>
              </a:rPr>
              <a:t>کارت</a:t>
            </a:r>
            <a:r>
              <a:rPr lang="fa-IR" dirty="0" smtClean="0">
                <a:solidFill>
                  <a:prstClr val="black"/>
                </a:solidFill>
                <a:latin typeface="Calibri"/>
                <a:cs typeface="B Nazanin" panose="00000400000000000000" pitchFamily="2" charset="-78"/>
              </a:rPr>
              <a:t> خوان بانکی یا درگاه الکترونیکی پرداخت دارای </a:t>
            </a:r>
            <a:r>
              <a:rPr lang="fa-IR" u="sng" dirty="0" smtClean="0">
                <a:solidFill>
                  <a:srgbClr val="C00000"/>
                </a:solidFill>
                <a:latin typeface="Calibri"/>
                <a:cs typeface="B Nazanin" panose="00000400000000000000" pitchFamily="2" charset="-78"/>
              </a:rPr>
              <a:t>شماره منحصر بفرد مالیاتی </a:t>
            </a:r>
            <a:r>
              <a:rPr lang="fa-IR" dirty="0" smtClean="0">
                <a:solidFill>
                  <a:prstClr val="black"/>
                </a:solidFill>
                <a:latin typeface="Calibri"/>
                <a:cs typeface="B Nazanin" panose="00000400000000000000" pitchFamily="2" charset="-78"/>
              </a:rPr>
              <a:t>که حسب مقررات اعلامی سازمان امور مالیاتی کشور، به عنوان پایان فروشگاهی پذیرفته شده باشد</a:t>
            </a:r>
            <a:r>
              <a:rPr lang="fa-IR" dirty="0">
                <a:solidFill>
                  <a:prstClr val="black"/>
                </a:solidFill>
                <a:latin typeface="Calibri"/>
                <a:cs typeface="B Nazanin" panose="00000400000000000000" pitchFamily="2" charset="-78"/>
              </a:rPr>
              <a:t>.</a:t>
            </a:r>
          </a:p>
          <a:p>
            <a:pPr algn="just" defTabSz="685800" rtl="1" fontAlgn="auto">
              <a:lnSpc>
                <a:spcPct val="150000"/>
              </a:lnSpc>
              <a:spcBef>
                <a:spcPts val="0"/>
              </a:spcBef>
              <a:spcAft>
                <a:spcPts val="0"/>
              </a:spcAft>
            </a:pPr>
            <a:r>
              <a:rPr lang="fa-IR" b="1" dirty="0" smtClean="0">
                <a:solidFill>
                  <a:prstClr val="black"/>
                </a:solidFill>
                <a:latin typeface="Calibri"/>
                <a:cs typeface="B Titr" panose="00000700000000000000" pitchFamily="2" charset="-78"/>
              </a:rPr>
              <a:t>ب- صورتحساب کاغذی دارای شماره مالیاتی(شمس): </a:t>
            </a:r>
            <a:endParaRPr lang="fa-IR" b="1" dirty="0">
              <a:solidFill>
                <a:prstClr val="black"/>
              </a:solidFill>
              <a:latin typeface="Calibri"/>
              <a:cs typeface="B Titr" panose="00000700000000000000" pitchFamily="2" charset="-78"/>
            </a:endParaRPr>
          </a:p>
          <a:p>
            <a:pPr marL="342900" lvl="1" algn="just" defTabSz="685800" rtl="1" fontAlgn="auto">
              <a:lnSpc>
                <a:spcPct val="150000"/>
              </a:lnSpc>
              <a:spcBef>
                <a:spcPts val="0"/>
              </a:spcBef>
              <a:spcAft>
                <a:spcPts val="0"/>
              </a:spcAft>
            </a:pPr>
            <a:r>
              <a:rPr lang="fa-IR" dirty="0" smtClean="0">
                <a:solidFill>
                  <a:prstClr val="black"/>
                </a:solidFill>
                <a:latin typeface="Calibri"/>
                <a:cs typeface="B Nazanin" panose="00000400000000000000" pitchFamily="2" charset="-78"/>
              </a:rPr>
              <a:t>صورتحسابی است دارای </a:t>
            </a:r>
            <a:r>
              <a:rPr lang="fa-IR" u="sng" dirty="0" smtClean="0">
                <a:solidFill>
                  <a:srgbClr val="C00000"/>
                </a:solidFill>
                <a:latin typeface="Calibri"/>
                <a:cs typeface="B Nazanin" panose="00000400000000000000" pitchFamily="2" charset="-78"/>
              </a:rPr>
              <a:t>شماره منحصر بفرد مالیاتی </a:t>
            </a:r>
            <a:r>
              <a:rPr lang="fa-IR" dirty="0" smtClean="0">
                <a:solidFill>
                  <a:prstClr val="black"/>
                </a:solidFill>
                <a:latin typeface="Calibri"/>
                <a:cs typeface="B Nazanin" panose="00000400000000000000" pitchFamily="2" charset="-78"/>
              </a:rPr>
              <a:t>که مودیان در زمان بروز حادثه یا نقص فنی که امکان صدور صورتحساب الکترونیکی وجود ندارد، از آن برای فروش کالا یا ارایه خدمت استفاده میکنند</a:t>
            </a:r>
            <a:r>
              <a:rPr lang="fa-IR" dirty="0">
                <a:solidFill>
                  <a:prstClr val="black"/>
                </a:solidFill>
                <a:latin typeface="Calibri"/>
                <a:cs typeface="B Nazanin" panose="00000400000000000000" pitchFamily="2" charset="-78"/>
              </a:rPr>
              <a:t>.</a:t>
            </a:r>
          </a:p>
        </p:txBody>
      </p:sp>
      <p:sp>
        <p:nvSpPr>
          <p:cNvPr id="2" name="Slide Number Placeholder 1"/>
          <p:cNvSpPr>
            <a:spLocks noGrp="1"/>
          </p:cNvSpPr>
          <p:nvPr>
            <p:ph type="sldNum" sz="quarter" idx="11"/>
          </p:nvPr>
        </p:nvSpPr>
        <p:spPr/>
        <p:txBody>
          <a:bodyPr/>
          <a:lstStyle/>
          <a:p>
            <a:fld id="{60CD5F87-C01F-4282-BF24-CEB4F2A71AE3}" type="slidenum">
              <a:rPr lang="ar-SA" smtClean="0">
                <a:solidFill>
                  <a:srgbClr val="50A834"/>
                </a:solidFill>
              </a:rPr>
              <a:pPr/>
              <a:t>19</a:t>
            </a:fld>
            <a:endParaRPr lang="en-US">
              <a:solidFill>
                <a:srgbClr val="50A834"/>
              </a:solidFill>
            </a:endParaRPr>
          </a:p>
        </p:txBody>
      </p:sp>
    </p:spTree>
    <p:extLst>
      <p:ext uri="{BB962C8B-B14F-4D97-AF65-F5344CB8AC3E}">
        <p14:creationId xmlns:p14="http://schemas.microsoft.com/office/powerpoint/2010/main" val="42180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7989" y="1548894"/>
            <a:ext cx="7624011" cy="769441"/>
          </a:xfrm>
          <a:prstGeom prst="rect">
            <a:avLst/>
          </a:prstGeom>
          <a:noFill/>
        </p:spPr>
        <p:txBody>
          <a:bodyPr wrap="square" rtlCol="1">
            <a:spAutoFit/>
          </a:bodyPr>
          <a:lstStyle/>
          <a:p>
            <a:pPr algn="ctr" rtl="1">
              <a:lnSpc>
                <a:spcPct val="150000"/>
              </a:lnSpc>
            </a:pPr>
            <a:r>
              <a:rPr lang="fa-IR" sz="3200" dirty="0">
                <a:cs typeface="B Titr" panose="00000700000000000000" pitchFamily="2" charset="-78"/>
              </a:rPr>
              <a:t>قانون پایانه های فروشگاهی و سامانه </a:t>
            </a:r>
            <a:r>
              <a:rPr lang="fa-IR" sz="3200" dirty="0" smtClean="0">
                <a:cs typeface="B Titr" panose="00000700000000000000" pitchFamily="2" charset="-78"/>
              </a:rPr>
              <a:t>مودیان</a:t>
            </a:r>
            <a:endParaRPr lang="fa-IR" sz="1600" dirty="0">
              <a:cs typeface="B Titr" panose="00000700000000000000"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152400"/>
            <a:ext cx="954321" cy="1406912"/>
          </a:xfrm>
          <a:prstGeom prst="rect">
            <a:avLst/>
          </a:prstGeom>
        </p:spPr>
      </p:pic>
      <p:pic>
        <p:nvPicPr>
          <p:cNvPr id="6" name="Picture 5"/>
          <p:cNvPicPr>
            <a:picLocks noChangeAspect="1"/>
          </p:cNvPicPr>
          <p:nvPr/>
        </p:nvPicPr>
        <p:blipFill>
          <a:blip r:embed="rId3"/>
          <a:stretch>
            <a:fillRect/>
          </a:stretch>
        </p:blipFill>
        <p:spPr>
          <a:xfrm>
            <a:off x="380999" y="228600"/>
            <a:ext cx="1911927" cy="914400"/>
          </a:xfrm>
          <a:prstGeom prst="rect">
            <a:avLst/>
          </a:prstGeom>
          <a:noFill/>
        </p:spPr>
      </p:pic>
    </p:spTree>
    <p:extLst>
      <p:ext uri="{BB962C8B-B14F-4D97-AF65-F5344CB8AC3E}">
        <p14:creationId xmlns:p14="http://schemas.microsoft.com/office/powerpoint/2010/main" val="240333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Diagram 33"/>
          <p:cNvGraphicFramePr/>
          <p:nvPr>
            <p:extLst/>
          </p:nvPr>
        </p:nvGraphicFramePr>
        <p:xfrm>
          <a:off x="-914400" y="762000"/>
          <a:ext cx="6444459" cy="5327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p:cNvSpPr txBox="1"/>
          <p:nvPr/>
        </p:nvSpPr>
        <p:spPr>
          <a:xfrm>
            <a:off x="5181600" y="1214824"/>
            <a:ext cx="3760157" cy="5016758"/>
          </a:xfrm>
          <a:prstGeom prst="rect">
            <a:avLst/>
          </a:prstGeom>
          <a:gradFill>
            <a:gsLst>
              <a:gs pos="0">
                <a:schemeClr val="accent3">
                  <a:lumMod val="50000"/>
                </a:schemeClr>
              </a:gs>
              <a:gs pos="80000">
                <a:schemeClr val="accent3">
                  <a:lumMod val="50000"/>
                </a:schemeClr>
              </a:gs>
              <a:gs pos="100000">
                <a:schemeClr val="accent3">
                  <a:lumMod val="40000"/>
                  <a:lumOff val="60000"/>
                </a:schemeClr>
              </a:gs>
            </a:gsLst>
          </a:gra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defTabSz="685800" rtl="1" fontAlgn="auto">
              <a:lnSpc>
                <a:spcPct val="200000"/>
              </a:lnSpc>
              <a:spcBef>
                <a:spcPts val="0"/>
              </a:spcBef>
              <a:spcAft>
                <a:spcPts val="0"/>
              </a:spcAft>
            </a:pPr>
            <a:r>
              <a:rPr lang="fa-IR" sz="1600" b="1" dirty="0" smtClean="0">
                <a:solidFill>
                  <a:prstClr val="white"/>
                </a:solidFill>
                <a:cs typeface="B Nazanin" panose="00000400000000000000" pitchFamily="2" charset="-78"/>
              </a:rPr>
              <a:t>بر اساس معاملات و فعالیتهای مختلف و متناسب با نوع کسب و کار مودیان، الگوهایی برای صورتحسابهای الکترونیکی متصور میباشد. هر الگوی صورتحساب الکترونیکی دارای برخی اقلام اختصاصی و برخی اقلام مشترک با سایر الگوها می باشد. شایان ذکر است، این اقلام مختص صورتحسابهای الکترونیکی بوده و اقلام دیگری را شامل نمی شود. جزئیات قانونی این الگوها در دستورالعمل صدور صورتحساب الکترونیکی که در پورتال سازمان مالیاتی بارگذاری شده آمده است</a:t>
            </a:r>
            <a:r>
              <a:rPr lang="fa-IR" sz="1600" b="1" dirty="0">
                <a:solidFill>
                  <a:prstClr val="white"/>
                </a:solidFill>
                <a:cs typeface="B Nazanin" panose="00000400000000000000" pitchFamily="2" charset="-78"/>
              </a:rPr>
              <a:t>.</a:t>
            </a:r>
            <a:endParaRPr lang="fa-IR" sz="2000" b="1" dirty="0">
              <a:solidFill>
                <a:prstClr val="white"/>
              </a:solidFill>
              <a:cs typeface="B Nazanin" panose="00000400000000000000" pitchFamily="2" charset="-78"/>
            </a:endParaRPr>
          </a:p>
        </p:txBody>
      </p:sp>
      <p:sp>
        <p:nvSpPr>
          <p:cNvPr id="41" name="Title 1"/>
          <p:cNvSpPr txBox="1">
            <a:spLocks/>
          </p:cNvSpPr>
          <p:nvPr/>
        </p:nvSpPr>
        <p:spPr>
          <a:xfrm>
            <a:off x="337252" y="32982"/>
            <a:ext cx="8229600" cy="85725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rtl="1" fontAlgn="auto">
              <a:spcAft>
                <a:spcPts val="0"/>
              </a:spcAft>
            </a:pPr>
            <a:r>
              <a:rPr lang="fa-IR" sz="2100" dirty="0" smtClean="0">
                <a:solidFill>
                  <a:prstClr val="black"/>
                </a:solidFill>
                <a:cs typeface="B Titr" panose="00000700000000000000" pitchFamily="2" charset="-78"/>
              </a:rPr>
              <a:t>انواع الگوهای های صورتحساب های الکترونیکی</a:t>
            </a:r>
            <a:endParaRPr lang="en-US" sz="2700" dirty="0">
              <a:solidFill>
                <a:prstClr val="black"/>
              </a:solidFill>
            </a:endParaRP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27DDB60B-28EE-4249-89E6-E576E38BF7CB}" type="slidenum">
              <a:rPr lang="en-US" smtClean="0">
                <a:solidFill>
                  <a:prstClr val="black">
                    <a:tint val="75000"/>
                  </a:prstClr>
                </a:solidFill>
                <a:latin typeface="Calibri"/>
              </a:rPr>
              <a:pPr defTabSz="685800" fontAlgn="auto">
                <a:spcBef>
                  <a:spcPts val="0"/>
                </a:spcBef>
                <a:spcAft>
                  <a:spcPts val="0"/>
                </a:spcAft>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2399857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400" dirty="0">
                <a:cs typeface="B Titr" panose="00000700000000000000" pitchFamily="2" charset="-78"/>
              </a:rPr>
              <a:t>استانداردهای پایانه فروشگاهی – حافظه مالیاتی</a:t>
            </a: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21</a:t>
            </a:fld>
            <a:endParaRPr lang="en-US">
              <a:solidFill>
                <a:srgbClr val="50A834"/>
              </a:solidFill>
            </a:endParaRPr>
          </a:p>
        </p:txBody>
      </p:sp>
      <p:sp>
        <p:nvSpPr>
          <p:cNvPr id="7" name="Content Placeholder 2"/>
          <p:cNvSpPr txBox="1">
            <a:spLocks/>
          </p:cNvSpPr>
          <p:nvPr/>
        </p:nvSpPr>
        <p:spPr bwMode="auto">
          <a:xfrm>
            <a:off x="304800" y="1142999"/>
            <a:ext cx="8610600" cy="5181601"/>
          </a:xfrm>
          <a:prstGeom prst="rect">
            <a:avLst/>
          </a:prstGeom>
          <a:noFill/>
          <a:ln w="28575">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hlink"/>
              </a:buClr>
              <a:buFont typeface="Wingdings"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rtl="1">
              <a:buClr>
                <a:srgbClr val="3DC5C5"/>
              </a:buClr>
              <a:buFont typeface="Wingdings" pitchFamily="2" charset="2"/>
              <a:buNone/>
              <a:defRPr/>
            </a:pPr>
            <a:r>
              <a:rPr lang="fa-IR" sz="2400" dirty="0">
                <a:solidFill>
                  <a:srgbClr val="000066"/>
                </a:solidFill>
                <a:effectLst>
                  <a:outerShdw blurRad="38100" dist="38100" dir="2700000" algn="tl">
                    <a:srgbClr val="000000">
                      <a:alpha val="43137"/>
                    </a:srgbClr>
                  </a:outerShdw>
                </a:effectLst>
                <a:cs typeface="B Zar" panose="00000400000000000000" pitchFamily="2" charset="-78"/>
              </a:rPr>
              <a:t>بخشنامه شماره 200/1401/28 مورخ 1401/5/12</a:t>
            </a:r>
          </a:p>
          <a:p>
            <a:pPr marL="0" indent="0" algn="just" rtl="1">
              <a:buClr>
                <a:srgbClr val="3DC5C5"/>
              </a:buClr>
              <a:buFont typeface="Wingdings" pitchFamily="2" charset="2"/>
              <a:buNone/>
              <a:defRPr/>
            </a:pPr>
            <a:endParaRPr lang="fa-IR" sz="2400" dirty="0">
              <a:solidFill>
                <a:srgbClr val="000066"/>
              </a:solidFill>
              <a:effectLst>
                <a:outerShdw blurRad="38100" dist="38100" dir="2700000" algn="tl">
                  <a:srgbClr val="000000">
                    <a:alpha val="43137"/>
                  </a:srgbClr>
                </a:outerShdw>
              </a:effectLst>
              <a:cs typeface="B Zar" panose="00000400000000000000" pitchFamily="2" charset="-78"/>
            </a:endParaRPr>
          </a:p>
          <a:p>
            <a:pPr marL="0" indent="0" algn="just" rtl="1">
              <a:buClr>
                <a:srgbClr val="3DC5C5"/>
              </a:buClr>
              <a:buFont typeface="Wingdings" pitchFamily="2" charset="2"/>
              <a:buNone/>
              <a:defRPr/>
            </a:pPr>
            <a:r>
              <a:rPr lang="fa-IR" sz="2400" dirty="0">
                <a:solidFill>
                  <a:srgbClr val="000066"/>
                </a:solidFill>
                <a:effectLst>
                  <a:outerShdw blurRad="38100" dist="38100" dir="2700000" algn="tl">
                    <a:srgbClr val="000000">
                      <a:alpha val="43137"/>
                    </a:srgbClr>
                  </a:outerShdw>
                </a:effectLst>
                <a:cs typeface="B Zar" panose="00000400000000000000" pitchFamily="2" charset="-78"/>
              </a:rPr>
              <a:t>1-سند ویژگی ها و مشخصات فنی پایانه های فروشگاهی – حافظه مالیاتی (12 صفحه)</a:t>
            </a:r>
          </a:p>
          <a:p>
            <a:pPr marL="0" indent="0" algn="just" rtl="1">
              <a:buClr>
                <a:srgbClr val="3DC5C5"/>
              </a:buClr>
              <a:buFont typeface="Wingdings" pitchFamily="2" charset="2"/>
              <a:buNone/>
              <a:defRPr/>
            </a:pPr>
            <a:endParaRPr lang="fa-IR" sz="2400" dirty="0">
              <a:solidFill>
                <a:srgbClr val="000066"/>
              </a:solidFill>
              <a:effectLst>
                <a:outerShdw blurRad="38100" dist="38100" dir="2700000" algn="tl">
                  <a:srgbClr val="000000">
                    <a:alpha val="43137"/>
                  </a:srgbClr>
                </a:outerShdw>
              </a:effectLst>
              <a:cs typeface="B Zar" panose="00000400000000000000" pitchFamily="2" charset="-78"/>
            </a:endParaRPr>
          </a:p>
          <a:p>
            <a:pPr marL="0" indent="0" algn="just" rtl="1">
              <a:buClr>
                <a:srgbClr val="3DC5C5"/>
              </a:buClr>
              <a:buFont typeface="Wingdings" pitchFamily="2" charset="2"/>
              <a:buNone/>
              <a:defRPr/>
            </a:pPr>
            <a:r>
              <a:rPr lang="fa-IR" sz="2400" dirty="0">
                <a:solidFill>
                  <a:srgbClr val="000066"/>
                </a:solidFill>
                <a:effectLst>
                  <a:outerShdw blurRad="38100" dist="38100" dir="2700000" algn="tl">
                    <a:srgbClr val="000000">
                      <a:alpha val="43137"/>
                    </a:srgbClr>
                  </a:outerShdw>
                </a:effectLst>
                <a:cs typeface="B Zar" panose="00000400000000000000" pitchFamily="2" charset="-78"/>
              </a:rPr>
              <a:t>2-دستورالعمل نحوه صدور صورتحساب الکترونیکی (58 صفحه)</a:t>
            </a:r>
          </a:p>
          <a:p>
            <a:pPr marL="0" indent="0" algn="just" rtl="1">
              <a:buClr>
                <a:srgbClr val="3DC5C5"/>
              </a:buClr>
              <a:buFont typeface="Wingdings" pitchFamily="2" charset="2"/>
              <a:buNone/>
              <a:defRPr/>
            </a:pPr>
            <a:endParaRPr lang="fa-IR" sz="2400" dirty="0">
              <a:solidFill>
                <a:srgbClr val="000066"/>
              </a:solidFill>
              <a:effectLst>
                <a:outerShdw blurRad="38100" dist="38100" dir="2700000" algn="tl">
                  <a:srgbClr val="000000">
                    <a:alpha val="43137"/>
                  </a:srgbClr>
                </a:outerShdw>
              </a:effectLst>
              <a:cs typeface="B Zar" panose="00000400000000000000" pitchFamily="2" charset="-78"/>
            </a:endParaRPr>
          </a:p>
          <a:p>
            <a:pPr marL="0" indent="0" algn="just" rtl="1">
              <a:buClr>
                <a:srgbClr val="3DC5C5"/>
              </a:buClr>
              <a:buFont typeface="Wingdings" pitchFamily="2" charset="2"/>
              <a:buNone/>
              <a:defRPr/>
            </a:pPr>
            <a:r>
              <a:rPr lang="fa-IR" sz="2400" dirty="0">
                <a:solidFill>
                  <a:srgbClr val="000066"/>
                </a:solidFill>
                <a:effectLst>
                  <a:outerShdw blurRad="38100" dist="38100" dir="2700000" algn="tl">
                    <a:srgbClr val="000000">
                      <a:alpha val="43137"/>
                    </a:srgbClr>
                  </a:outerShdw>
                </a:effectLst>
                <a:cs typeface="B Zar" panose="00000400000000000000" pitchFamily="2" charset="-78"/>
              </a:rPr>
              <a:t>3-قالب شناسه یکتای حافظه مالیاتی و شماره منحصر به فرد مالیاتی (9 صفحه)</a:t>
            </a:r>
          </a:p>
          <a:p>
            <a:pPr marL="0" indent="0" algn="just" rtl="1">
              <a:buClr>
                <a:srgbClr val="3DC5C5"/>
              </a:buClr>
              <a:buFont typeface="Wingdings" pitchFamily="2" charset="2"/>
              <a:buNone/>
              <a:defRPr/>
            </a:pPr>
            <a:endParaRPr lang="fa-IR" sz="2400" dirty="0">
              <a:solidFill>
                <a:srgbClr val="000066"/>
              </a:solidFill>
              <a:effectLst>
                <a:outerShdw blurRad="38100" dist="38100" dir="2700000" algn="tl">
                  <a:srgbClr val="000000">
                    <a:alpha val="43137"/>
                  </a:srgbClr>
                </a:outerShdw>
              </a:effectLst>
              <a:cs typeface="B Zar" panose="00000400000000000000" pitchFamily="2" charset="-78"/>
            </a:endParaRPr>
          </a:p>
          <a:p>
            <a:pPr marL="0" indent="0" algn="just" rtl="1">
              <a:buClr>
                <a:srgbClr val="3DC5C5"/>
              </a:buClr>
              <a:buFont typeface="Wingdings" pitchFamily="2" charset="2"/>
              <a:buNone/>
              <a:defRPr/>
            </a:pPr>
            <a:r>
              <a:rPr lang="fa-IR" sz="2400" dirty="0">
                <a:solidFill>
                  <a:srgbClr val="000066"/>
                </a:solidFill>
                <a:effectLst>
                  <a:outerShdw blurRad="38100" dist="38100" dir="2700000" algn="tl">
                    <a:srgbClr val="000000">
                      <a:alpha val="43137"/>
                    </a:srgbClr>
                  </a:outerShdw>
                </a:effectLst>
                <a:cs typeface="B Zar" panose="00000400000000000000" pitchFamily="2" charset="-78"/>
              </a:rPr>
              <a:t>4-دستورالعمل فنی نحوه اتصال به سامانه مودیان (69 صفحه)</a:t>
            </a:r>
            <a:endParaRPr lang="fa-IR" sz="1800" dirty="0">
              <a:solidFill>
                <a:srgbClr val="000066"/>
              </a:solidFill>
              <a:cs typeface="B Zar" panose="00000400000000000000" pitchFamily="2" charset="-78"/>
            </a:endParaRPr>
          </a:p>
          <a:p>
            <a:pPr marL="0" indent="0" algn="just" rtl="1">
              <a:buClr>
                <a:srgbClr val="3DC5C5"/>
              </a:buClr>
              <a:buFont typeface="Wingdings" pitchFamily="2" charset="2"/>
              <a:buNone/>
              <a:defRPr/>
            </a:pPr>
            <a:endParaRPr lang="fa-IR" sz="1800" dirty="0">
              <a:solidFill>
                <a:srgbClr val="000066"/>
              </a:solidFill>
              <a:cs typeface="B Zar" panose="00000400000000000000" pitchFamily="2" charset="-78"/>
            </a:endParaRPr>
          </a:p>
        </p:txBody>
      </p:sp>
    </p:spTree>
    <p:extLst>
      <p:ext uri="{BB962C8B-B14F-4D97-AF65-F5344CB8AC3E}">
        <p14:creationId xmlns:p14="http://schemas.microsoft.com/office/powerpoint/2010/main" val="469592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22</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a16="http://schemas.microsoft.com/office/drawing/2014/main" xmlns=""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a16="http://schemas.microsoft.com/office/drawing/2014/main" xmlns="" id="{11360D2E-A73A-473D-96CB-2444057AC422}"/>
              </a:ext>
            </a:extLst>
          </p:cNvPr>
          <p:cNvSpPr txBox="1">
            <a:spLocks/>
          </p:cNvSpPr>
          <p:nvPr/>
        </p:nvSpPr>
        <p:spPr bwMode="black">
          <a:xfrm>
            <a:off x="263912" y="-17634"/>
            <a:ext cx="8644627"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a:r>
              <a:rPr lang="fa-IR" sz="2400" kern="0" dirty="0">
                <a:solidFill>
                  <a:srgbClr val="FFFFFF"/>
                </a:solidFill>
                <a:cs typeface="B Titr" panose="00000700000000000000" pitchFamily="2" charset="-78"/>
              </a:rPr>
              <a:t>قوانین مهم صدور صورتحساب در پایانه فروشگاهی/حافظه مالیاتی</a:t>
            </a:r>
            <a:endParaRPr lang="en-US" sz="2400" kern="0" dirty="0">
              <a:solidFill>
                <a:srgbClr val="FFFFFF"/>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228600" y="1193191"/>
            <a:ext cx="8610600" cy="4708981"/>
          </a:xfrm>
          <a:prstGeom prst="rect">
            <a:avLst/>
          </a:prstGeom>
        </p:spPr>
        <p:txBody>
          <a:bodyPr wrap="square">
            <a:spAutoFit/>
          </a:bodyPr>
          <a:lstStyle/>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الزام به رعایت قالب فیلدها از نظر طول و نوع.</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مقداردهی فیلدهای اجباری ( از جمله شماره اقتصادی، شناسه کالا/خدمت و ...).</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الزام به رعایت قواعد و الگوی فیلدها.</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الزام به رعایت فرمول‌های محاسباتی صورتحساب بر اساس کاتالوگ مرجع. </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 الزام به رعایت الگو و نوع صورتحساب مطابق با نوع فعالیت و کالا و خدمات ارائه شده.</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کلیه قواعد الزامی در هنگام صدور صورتحساب در سند نحوه صدور صورتحساب مطرح گردیده است</a:t>
            </a:r>
            <a:r>
              <a:rPr lang="fa-IR" sz="2000" b="1" dirty="0">
                <a:solidFill>
                  <a:srgbClr val="000066">
                    <a:lumMod val="75000"/>
                  </a:srgbClr>
                </a:solidFill>
                <a:cs typeface="B Zar" panose="00000400000000000000" pitchFamily="2" charset="-78"/>
              </a:rPr>
              <a:t>.</a:t>
            </a:r>
            <a:endParaRPr lang="en-US" sz="2000" b="1" dirty="0">
              <a:solidFill>
                <a:srgbClr val="000066">
                  <a:lumMod val="75000"/>
                </a:srgbClr>
              </a:solidFill>
              <a:cs typeface="B Zar" panose="00000400000000000000" pitchFamily="2" charset="-78"/>
            </a:endParaRPr>
          </a:p>
        </p:txBody>
      </p:sp>
      <p:sp>
        <p:nvSpPr>
          <p:cNvPr id="9" name="Rectangle 8"/>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10500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23</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a16="http://schemas.microsoft.com/office/drawing/2014/main" xmlns=""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a16="http://schemas.microsoft.com/office/drawing/2014/main" xmlns="" id="{11360D2E-A73A-473D-96CB-2444057AC422}"/>
              </a:ext>
            </a:extLst>
          </p:cNvPr>
          <p:cNvSpPr txBox="1">
            <a:spLocks/>
          </p:cNvSpPr>
          <p:nvPr/>
        </p:nvSpPr>
        <p:spPr bwMode="black">
          <a:xfrm>
            <a:off x="491118" y="15996"/>
            <a:ext cx="8499377"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a:lnSpc>
                <a:spcPct val="200000"/>
              </a:lnSpc>
              <a:spcBef>
                <a:spcPct val="20000"/>
              </a:spcBef>
              <a:buClr>
                <a:srgbClr val="3DC5C5"/>
              </a:buClr>
            </a:pPr>
            <a:r>
              <a:rPr lang="fa-IR" sz="3200" dirty="0">
                <a:solidFill>
                  <a:srgbClr val="FFFFFF"/>
                </a:solidFill>
                <a:cs typeface="B Zar" panose="00000400000000000000" pitchFamily="2" charset="-78"/>
              </a:rPr>
              <a:t>اصول مهم امنیت اطلاعات در سامانه مودیان</a:t>
            </a:r>
            <a:endParaRPr lang="fa-IR" sz="2400" kern="0" dirty="0">
              <a:solidFill>
                <a:srgbClr val="FFFFFF"/>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228600" y="1191332"/>
            <a:ext cx="8502454" cy="4185761"/>
          </a:xfrm>
          <a:prstGeom prst="rect">
            <a:avLst/>
          </a:prstGeom>
        </p:spPr>
        <p:txBody>
          <a:bodyPr wrap="square">
            <a:spAutoFit/>
          </a:bodyPr>
          <a:lstStyle/>
          <a:p>
            <a:pPr marL="342900" indent="-342900" algn="just" rtl="1">
              <a:lnSpc>
                <a:spcPct val="25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احراز هویت (</a:t>
            </a:r>
            <a:r>
              <a:rPr lang="en-US" b="1" dirty="0">
                <a:solidFill>
                  <a:srgbClr val="000066"/>
                </a:solidFill>
                <a:latin typeface="Time new romans"/>
                <a:cs typeface="B Zar" panose="00000400000000000000" pitchFamily="2" charset="-78"/>
              </a:rPr>
              <a:t>Authentication</a:t>
            </a:r>
            <a:r>
              <a:rPr lang="fa-IR" sz="2000" b="1" dirty="0">
                <a:solidFill>
                  <a:srgbClr val="000066"/>
                </a:solidFill>
                <a:latin typeface="Arial"/>
                <a:cs typeface="B Zar" panose="00000400000000000000" pitchFamily="2" charset="-78"/>
              </a:rPr>
              <a:t>)</a:t>
            </a:r>
          </a:p>
          <a:p>
            <a:pPr marL="342900" indent="-342900" algn="just" rtl="1">
              <a:lnSpc>
                <a:spcPct val="25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سطح دسترسی (</a:t>
            </a:r>
            <a:r>
              <a:rPr lang="en-US" b="1" dirty="0">
                <a:solidFill>
                  <a:srgbClr val="000066"/>
                </a:solidFill>
                <a:latin typeface="Time new romans"/>
                <a:cs typeface="B Zar" panose="00000400000000000000" pitchFamily="2" charset="-78"/>
              </a:rPr>
              <a:t>Authorization</a:t>
            </a:r>
            <a:r>
              <a:rPr lang="fa-IR" sz="2000" b="1" dirty="0">
                <a:solidFill>
                  <a:srgbClr val="000066"/>
                </a:solidFill>
                <a:latin typeface="Arial"/>
                <a:cs typeface="B Zar" panose="00000400000000000000" pitchFamily="2" charset="-78"/>
              </a:rPr>
              <a:t>)</a:t>
            </a:r>
          </a:p>
          <a:p>
            <a:pPr marL="342900" indent="-342900" algn="just" rtl="1">
              <a:lnSpc>
                <a:spcPct val="25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محرمانگی (</a:t>
            </a:r>
            <a:r>
              <a:rPr lang="en-US" b="1" dirty="0">
                <a:solidFill>
                  <a:srgbClr val="000066"/>
                </a:solidFill>
                <a:latin typeface="Time new romans"/>
                <a:cs typeface="B Zar" panose="00000400000000000000" pitchFamily="2" charset="-78"/>
              </a:rPr>
              <a:t>Confidentiality</a:t>
            </a:r>
            <a:r>
              <a:rPr lang="fa-IR" sz="2000" b="1" dirty="0">
                <a:solidFill>
                  <a:srgbClr val="000066"/>
                </a:solidFill>
                <a:latin typeface="Arial"/>
                <a:cs typeface="B Zar" panose="00000400000000000000" pitchFamily="2" charset="-78"/>
              </a:rPr>
              <a:t>)</a:t>
            </a:r>
          </a:p>
          <a:p>
            <a:pPr marL="342900" indent="-342900" algn="just" rtl="1">
              <a:lnSpc>
                <a:spcPct val="25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انکار ناپذیری(</a:t>
            </a:r>
            <a:r>
              <a:rPr lang="en-US" b="1" dirty="0">
                <a:solidFill>
                  <a:srgbClr val="000066"/>
                </a:solidFill>
                <a:latin typeface="Time new romans"/>
                <a:cs typeface="B Zar" panose="00000400000000000000" pitchFamily="2" charset="-78"/>
              </a:rPr>
              <a:t>Non- Repudiation</a:t>
            </a:r>
            <a:r>
              <a:rPr lang="fa-IR" sz="2000" b="1" dirty="0">
                <a:solidFill>
                  <a:srgbClr val="000066"/>
                </a:solidFill>
                <a:latin typeface="Arial"/>
                <a:cs typeface="B Zar" panose="00000400000000000000" pitchFamily="2" charset="-78"/>
              </a:rPr>
              <a:t>)</a:t>
            </a:r>
          </a:p>
          <a:p>
            <a:pPr marL="342900" indent="-342900" algn="just" rtl="1">
              <a:lnSpc>
                <a:spcPct val="25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یکپارچگی</a:t>
            </a:r>
            <a:r>
              <a:rPr lang="en-US" sz="2000" b="1" dirty="0">
                <a:solidFill>
                  <a:srgbClr val="000066"/>
                </a:solidFill>
                <a:latin typeface="Arial"/>
                <a:cs typeface="B Zar" panose="00000400000000000000" pitchFamily="2" charset="-78"/>
              </a:rPr>
              <a:t> </a:t>
            </a:r>
            <a:r>
              <a:rPr lang="fa-IR" sz="2000" b="1" dirty="0">
                <a:solidFill>
                  <a:srgbClr val="000066"/>
                </a:solidFill>
                <a:latin typeface="Arial"/>
                <a:cs typeface="B Zar" panose="00000400000000000000" pitchFamily="2" charset="-78"/>
              </a:rPr>
              <a:t>(</a:t>
            </a:r>
            <a:r>
              <a:rPr lang="en-US" b="1" dirty="0">
                <a:solidFill>
                  <a:srgbClr val="000066"/>
                </a:solidFill>
                <a:latin typeface="Time new romans"/>
                <a:cs typeface="B Zar" panose="00000400000000000000" pitchFamily="2" charset="-78"/>
              </a:rPr>
              <a:t>Integrity</a:t>
            </a:r>
            <a:r>
              <a:rPr lang="fa-IR" sz="2000" b="1" dirty="0">
                <a:solidFill>
                  <a:srgbClr val="000066"/>
                </a:solidFill>
                <a:latin typeface="Arial"/>
                <a:cs typeface="B Zar" panose="00000400000000000000" pitchFamily="2" charset="-78"/>
              </a:rPr>
              <a:t>)</a:t>
            </a:r>
          </a:p>
        </p:txBody>
      </p:sp>
      <p:sp>
        <p:nvSpPr>
          <p:cNvPr id="9" name="Rectangle 8"/>
          <p:cNvSpPr/>
          <p:nvPr/>
        </p:nvSpPr>
        <p:spPr>
          <a:xfrm>
            <a:off x="2286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4228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24</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a16="http://schemas.microsoft.com/office/drawing/2014/main" xmlns=""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a16="http://schemas.microsoft.com/office/drawing/2014/main" xmlns="" id="{11360D2E-A73A-473D-96CB-2444057AC422}"/>
              </a:ext>
            </a:extLst>
          </p:cNvPr>
          <p:cNvSpPr txBox="1">
            <a:spLocks/>
          </p:cNvSpPr>
          <p:nvPr/>
        </p:nvSpPr>
        <p:spPr bwMode="black">
          <a:xfrm>
            <a:off x="-113176" y="-130111"/>
            <a:ext cx="9681306" cy="119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a:lnSpc>
                <a:spcPct val="200000"/>
              </a:lnSpc>
              <a:spcBef>
                <a:spcPct val="20000"/>
              </a:spcBef>
              <a:buClr>
                <a:srgbClr val="3DC5C5"/>
              </a:buClr>
            </a:pPr>
            <a:r>
              <a:rPr lang="fa-IR" sz="2800" dirty="0">
                <a:solidFill>
                  <a:srgbClr val="FFFFFF"/>
                </a:solidFill>
                <a:cs typeface="B Zar" panose="00000400000000000000" pitchFamily="2" charset="-78"/>
              </a:rPr>
              <a:t>ابزارهای امنیت اطلاعات در سامانه جمع آوری اطلاعات</a:t>
            </a:r>
            <a:endParaRPr lang="fa-IR" sz="2800" kern="0" dirty="0">
              <a:solidFill>
                <a:srgbClr val="FFFFFF"/>
              </a:solidFill>
              <a:cs typeface="B Titr" panose="00000700000000000000" pitchFamily="2" charset="-78"/>
            </a:endParaRPr>
          </a:p>
          <a:p>
            <a:pPr rtl="1"/>
            <a:endParaRPr lang="fa-IR" sz="1800" kern="0" dirty="0">
              <a:solidFill>
                <a:srgbClr val="FFFFFF"/>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476250" y="1493931"/>
            <a:ext cx="8502454" cy="4585871"/>
          </a:xfrm>
          <a:prstGeom prst="rect">
            <a:avLst/>
          </a:prstGeom>
        </p:spPr>
        <p:txBody>
          <a:bodyPr wrap="square">
            <a:spAutoFit/>
          </a:bodyPr>
          <a:lstStyle/>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cs typeface="B Zar" panose="00000400000000000000" pitchFamily="2" charset="-78"/>
              </a:rPr>
              <a:t>توکن نرم افزاری: </a:t>
            </a:r>
            <a:r>
              <a:rPr lang="fa-IR" sz="2000" dirty="0">
                <a:solidFill>
                  <a:srgbClr val="000066"/>
                </a:solidFill>
                <a:cs typeface="B Zar" panose="00000400000000000000" pitchFamily="2" charset="-78"/>
              </a:rPr>
              <a:t>از مکانیزم </a:t>
            </a:r>
            <a:r>
              <a:rPr lang="en-US" dirty="0">
                <a:solidFill>
                  <a:srgbClr val="000066"/>
                </a:solidFill>
                <a:latin typeface="Time new romans"/>
                <a:cs typeface="B Zar" panose="00000400000000000000" pitchFamily="2" charset="-78"/>
              </a:rPr>
              <a:t>JWT</a:t>
            </a:r>
            <a:r>
              <a:rPr lang="fa-IR" sz="2000" dirty="0">
                <a:solidFill>
                  <a:srgbClr val="000066"/>
                </a:solidFill>
                <a:cs typeface="B Zar" panose="00000400000000000000" pitchFamily="2" charset="-78"/>
              </a:rPr>
              <a:t> استفاده شده است، با استفاده از توکن </a:t>
            </a:r>
            <a:r>
              <a:rPr lang="fa-IR" sz="2000" b="1" dirty="0">
                <a:solidFill>
                  <a:srgbClr val="000066"/>
                </a:solidFill>
                <a:cs typeface="B Zar" panose="00000400000000000000" pitchFamily="2" charset="-78"/>
              </a:rPr>
              <a:t>احراز هویت </a:t>
            </a:r>
            <a:r>
              <a:rPr lang="fa-IR" sz="2000" dirty="0">
                <a:solidFill>
                  <a:srgbClr val="000066"/>
                </a:solidFill>
                <a:cs typeface="B Zar" panose="00000400000000000000" pitchFamily="2" charset="-78"/>
              </a:rPr>
              <a:t>و </a:t>
            </a:r>
            <a:r>
              <a:rPr lang="fa-IR" sz="2000" b="1" dirty="0">
                <a:solidFill>
                  <a:srgbClr val="000066"/>
                </a:solidFill>
                <a:cs typeface="B Zar" panose="00000400000000000000" pitchFamily="2" charset="-78"/>
              </a:rPr>
              <a:t>سطح دسترسی </a:t>
            </a:r>
            <a:r>
              <a:rPr lang="fa-IR" sz="2000" dirty="0">
                <a:solidFill>
                  <a:srgbClr val="000066"/>
                </a:solidFill>
                <a:cs typeface="B Zar" panose="00000400000000000000" pitchFamily="2" charset="-78"/>
              </a:rPr>
              <a:t>ارسال کننده اطلاعات مشخص می گردد.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cs typeface="B Zar" panose="00000400000000000000" pitchFamily="2" charset="-78"/>
              </a:rPr>
              <a:t>امضا: </a:t>
            </a:r>
            <a:r>
              <a:rPr lang="fa-IR" sz="2000" dirty="0">
                <a:solidFill>
                  <a:srgbClr val="000066"/>
                </a:solidFill>
                <a:cs typeface="B Zar" panose="00000400000000000000" pitchFamily="2" charset="-78"/>
              </a:rPr>
              <a:t>از الگوریتم </a:t>
            </a:r>
            <a:r>
              <a:rPr lang="en-US" dirty="0">
                <a:solidFill>
                  <a:srgbClr val="000066"/>
                </a:solidFill>
                <a:latin typeface="Time new romans"/>
                <a:cs typeface="B Zar" panose="00000400000000000000" pitchFamily="2" charset="-78"/>
              </a:rPr>
              <a:t>RSA</a:t>
            </a:r>
            <a:r>
              <a:rPr lang="fa-IR" sz="2000" dirty="0">
                <a:solidFill>
                  <a:srgbClr val="000066"/>
                </a:solidFill>
                <a:cs typeface="B Zar" panose="00000400000000000000" pitchFamily="2" charset="-78"/>
              </a:rPr>
              <a:t> استفاده شده است، با استفاده از امضا صورتحساب اصل </a:t>
            </a:r>
            <a:r>
              <a:rPr lang="fa-IR" sz="2000" b="1" dirty="0">
                <a:solidFill>
                  <a:srgbClr val="000066"/>
                </a:solidFill>
                <a:cs typeface="B Zar" panose="00000400000000000000" pitchFamily="2" charset="-78"/>
              </a:rPr>
              <a:t>انکارناپذیری </a:t>
            </a:r>
            <a:r>
              <a:rPr lang="fa-IR" sz="2000" dirty="0">
                <a:solidFill>
                  <a:srgbClr val="000066"/>
                </a:solidFill>
                <a:cs typeface="B Zar" panose="00000400000000000000" pitchFamily="2" charset="-78"/>
              </a:rPr>
              <a:t>ارسال کننده اطلاعات حفظ می شود.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cs typeface="B Zar" panose="00000400000000000000" pitchFamily="2" charset="-78"/>
              </a:rPr>
              <a:t>رمزنگاری: </a:t>
            </a:r>
            <a:r>
              <a:rPr lang="fa-IR" sz="2000" dirty="0">
                <a:solidFill>
                  <a:srgbClr val="000066"/>
                </a:solidFill>
                <a:cs typeface="B Zar" panose="00000400000000000000" pitchFamily="2" charset="-78"/>
              </a:rPr>
              <a:t>از الگوریتم هیبرید ( </a:t>
            </a:r>
            <a:r>
              <a:rPr lang="en-US" dirty="0">
                <a:solidFill>
                  <a:srgbClr val="000066"/>
                </a:solidFill>
                <a:latin typeface="Time new romans"/>
                <a:cs typeface="B Zar" panose="00000400000000000000" pitchFamily="2" charset="-78"/>
              </a:rPr>
              <a:t>RSA</a:t>
            </a:r>
            <a:r>
              <a:rPr lang="fa-IR" sz="2000" dirty="0">
                <a:solidFill>
                  <a:srgbClr val="000066"/>
                </a:solidFill>
                <a:cs typeface="B Zar" panose="00000400000000000000" pitchFamily="2" charset="-78"/>
              </a:rPr>
              <a:t> و </a:t>
            </a:r>
            <a:r>
              <a:rPr lang="en-US" dirty="0">
                <a:solidFill>
                  <a:srgbClr val="000066"/>
                </a:solidFill>
                <a:latin typeface="Time new romans"/>
                <a:cs typeface="B Zar" panose="00000400000000000000" pitchFamily="2" charset="-78"/>
              </a:rPr>
              <a:t>AES</a:t>
            </a:r>
            <a:r>
              <a:rPr lang="fa-IR" sz="2000" dirty="0">
                <a:solidFill>
                  <a:srgbClr val="000066"/>
                </a:solidFill>
                <a:cs typeface="B Zar" panose="00000400000000000000" pitchFamily="2" charset="-78"/>
              </a:rPr>
              <a:t>) استفاده شده است، با استفاده از رمزنگاری </a:t>
            </a:r>
            <a:r>
              <a:rPr lang="fa-IR" sz="2000" b="1" dirty="0">
                <a:solidFill>
                  <a:srgbClr val="000066"/>
                </a:solidFill>
                <a:cs typeface="B Zar" panose="00000400000000000000" pitchFamily="2" charset="-78"/>
              </a:rPr>
              <a:t>محرمانگی</a:t>
            </a:r>
            <a:r>
              <a:rPr lang="fa-IR" sz="2000" dirty="0">
                <a:solidFill>
                  <a:srgbClr val="000066"/>
                </a:solidFill>
                <a:cs typeface="B Zar" panose="00000400000000000000" pitchFamily="2" charset="-78"/>
              </a:rPr>
              <a:t> و </a:t>
            </a:r>
            <a:r>
              <a:rPr lang="fa-IR" sz="2000" b="1" dirty="0">
                <a:solidFill>
                  <a:srgbClr val="000066"/>
                </a:solidFill>
                <a:cs typeface="B Zar" panose="00000400000000000000" pitchFamily="2" charset="-78"/>
              </a:rPr>
              <a:t>یکپارچگی</a:t>
            </a:r>
            <a:r>
              <a:rPr lang="fa-IR" sz="2000" dirty="0">
                <a:solidFill>
                  <a:srgbClr val="000066"/>
                </a:solidFill>
                <a:cs typeface="B Zar" panose="00000400000000000000" pitchFamily="2" charset="-78"/>
              </a:rPr>
              <a:t> اطلاعات حفظ می شود.</a:t>
            </a:r>
          </a:p>
          <a:p>
            <a:pPr algn="just" rtl="1">
              <a:lnSpc>
                <a:spcPct val="200000"/>
              </a:lnSpc>
              <a:spcBef>
                <a:spcPct val="20000"/>
              </a:spcBef>
              <a:buClr>
                <a:srgbClr val="3DC5C5"/>
              </a:buClr>
            </a:pPr>
            <a:endParaRPr lang="fa-IR" sz="2000" b="1" dirty="0">
              <a:solidFill>
                <a:srgbClr val="000066"/>
              </a:solidFill>
              <a:latin typeface="Arial"/>
              <a:cs typeface="B Zar" panose="00000400000000000000" pitchFamily="2" charset="-78"/>
            </a:endParaRPr>
          </a:p>
        </p:txBody>
      </p:sp>
      <p:sp>
        <p:nvSpPr>
          <p:cNvPr id="9" name="Rectangle 8"/>
          <p:cNvSpPr/>
          <p:nvPr/>
        </p:nvSpPr>
        <p:spPr>
          <a:xfrm>
            <a:off x="232506" y="1143000"/>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18063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25</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a16="http://schemas.microsoft.com/office/drawing/2014/main" xmlns=""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a16="http://schemas.microsoft.com/office/drawing/2014/main" xmlns="" id="{11360D2E-A73A-473D-96CB-2444057AC422}"/>
              </a:ext>
            </a:extLst>
          </p:cNvPr>
          <p:cNvSpPr txBox="1">
            <a:spLocks/>
          </p:cNvSpPr>
          <p:nvPr/>
        </p:nvSpPr>
        <p:spPr bwMode="black">
          <a:xfrm>
            <a:off x="1066800" y="40297"/>
            <a:ext cx="7391400"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lnSpcReduction="20000"/>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a:r>
              <a:rPr lang="fa-IR" sz="2800" kern="0" dirty="0">
                <a:solidFill>
                  <a:srgbClr val="FFFFFF"/>
                </a:solidFill>
                <a:cs typeface="B Titr" panose="00000700000000000000" pitchFamily="2" charset="-78"/>
              </a:rPr>
              <a:t>قوانین مهم در سامانه مودیان</a:t>
            </a:r>
          </a:p>
          <a:p>
            <a:pPr rtl="1"/>
            <a:endParaRPr lang="fa-IR" sz="1900" kern="0" dirty="0">
              <a:solidFill>
                <a:srgbClr val="FFFFFF"/>
              </a:solidFill>
              <a:cs typeface="B Titr" panose="00000700000000000000" pitchFamily="2" charset="-78"/>
            </a:endParaRPr>
          </a:p>
          <a:p>
            <a:pPr rtl="1">
              <a:lnSpc>
                <a:spcPct val="80000"/>
              </a:lnSpc>
            </a:pPr>
            <a:r>
              <a:rPr lang="fa-IR" sz="2200" b="0" kern="0" dirty="0">
                <a:solidFill>
                  <a:srgbClr val="FFFFFF"/>
                </a:solidFill>
                <a:cs typeface="B Titr" panose="00000700000000000000" pitchFamily="2" charset="-78"/>
              </a:rPr>
              <a:t>(کنترل و اعتبارسنجی ارسال کننده صورتحساب )</a:t>
            </a:r>
            <a:endParaRPr lang="en-US" sz="2200" b="0" kern="0" dirty="0">
              <a:solidFill>
                <a:srgbClr val="FFFFFF"/>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76200" y="990600"/>
            <a:ext cx="9144000" cy="3416320"/>
          </a:xfrm>
          <a:prstGeom prst="rect">
            <a:avLst/>
          </a:prstGeom>
        </p:spPr>
        <p:txBody>
          <a:bodyPr wrap="square">
            <a:spAutoFit/>
          </a:bodyPr>
          <a:lstStyle/>
          <a:p>
            <a:pPr algn="just" rtl="1">
              <a:lnSpc>
                <a:spcPct val="200000"/>
              </a:lnSpc>
              <a:spcBef>
                <a:spcPct val="20000"/>
              </a:spcBef>
              <a:buClr>
                <a:srgbClr val="3DC5C5"/>
              </a:buClr>
            </a:pPr>
            <a:r>
              <a:rPr lang="fa-IR" sz="2000" b="1" dirty="0">
                <a:solidFill>
                  <a:srgbClr val="000066"/>
                </a:solidFill>
                <a:latin typeface="Arial"/>
                <a:cs typeface="B Zar" panose="00000400000000000000" pitchFamily="2" charset="-78"/>
              </a:rPr>
              <a:t>کنترل و اعتبارسنجی ارسال کننده صورتحساب از جمله:</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بررسی تطابق بین شناسه یکتای شرکت ارائه کننده خدمات مالیاتی با شناسه یکتای حافظه مالیاتی.</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بررسی معتبر بودن توکن.</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بررسی فعال بودن شناسه یکتای حافظه مالیاتی.</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بررسی امضای صورتحساب ها.</a:t>
            </a:r>
          </a:p>
        </p:txBody>
      </p:sp>
      <p:sp>
        <p:nvSpPr>
          <p:cNvPr id="9" name="Rectangle 8"/>
          <p:cNvSpPr/>
          <p:nvPr/>
        </p:nvSpPr>
        <p:spPr>
          <a:xfrm>
            <a:off x="169202" y="1036866"/>
            <a:ext cx="88985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11988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26</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a16="http://schemas.microsoft.com/office/drawing/2014/main" xmlns=""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a16="http://schemas.microsoft.com/office/drawing/2014/main" xmlns="" id="{11360D2E-A73A-473D-96CB-2444057AC422}"/>
              </a:ext>
            </a:extLst>
          </p:cNvPr>
          <p:cNvSpPr txBox="1">
            <a:spLocks/>
          </p:cNvSpPr>
          <p:nvPr/>
        </p:nvSpPr>
        <p:spPr bwMode="black">
          <a:xfrm>
            <a:off x="796027" y="0"/>
            <a:ext cx="7391400"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85000" lnSpcReduction="20000"/>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a:r>
              <a:rPr lang="fa-IR" sz="2800" kern="0" dirty="0">
                <a:solidFill>
                  <a:srgbClr val="FFFFFF"/>
                </a:solidFill>
                <a:cs typeface="B Titr" panose="00000700000000000000" pitchFamily="2" charset="-78"/>
              </a:rPr>
              <a:t>قوانین مهم در سامانه مودیان</a:t>
            </a:r>
          </a:p>
          <a:p>
            <a:pPr rtl="1"/>
            <a:endParaRPr lang="fa-IR" sz="1600" kern="0" dirty="0">
              <a:solidFill>
                <a:srgbClr val="FFFFFF"/>
              </a:solidFill>
              <a:cs typeface="B Titr" panose="00000700000000000000" pitchFamily="2" charset="-78"/>
            </a:endParaRPr>
          </a:p>
          <a:p>
            <a:pPr rtl="1"/>
            <a:r>
              <a:rPr lang="fa-IR" sz="2800" b="0" kern="0" dirty="0">
                <a:solidFill>
                  <a:srgbClr val="FFFFFF"/>
                </a:solidFill>
                <a:cs typeface="B Titr" panose="00000700000000000000" pitchFamily="2" charset="-78"/>
              </a:rPr>
              <a:t>(رعایت کلیه الزامات صدور صورتحساب)</a:t>
            </a:r>
            <a:endParaRPr lang="en-US" sz="2800" b="0" kern="0" dirty="0">
              <a:solidFill>
                <a:srgbClr val="FFFFFF"/>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228600" y="1193190"/>
            <a:ext cx="8706820" cy="5262979"/>
          </a:xfrm>
          <a:prstGeom prst="rect">
            <a:avLst/>
          </a:prstGeom>
        </p:spPr>
        <p:txBody>
          <a:bodyPr wrap="square">
            <a:spAutoFit/>
          </a:bodyPr>
          <a:lstStyle/>
          <a:p>
            <a:pPr algn="just" rtl="1">
              <a:lnSpc>
                <a:spcPct val="200000"/>
              </a:lnSpc>
              <a:spcBef>
                <a:spcPct val="20000"/>
              </a:spcBef>
              <a:buClr>
                <a:srgbClr val="3DC5C5"/>
              </a:buClr>
            </a:pPr>
            <a:r>
              <a:rPr lang="fa-IR" sz="2000" b="1" dirty="0">
                <a:solidFill>
                  <a:srgbClr val="000066"/>
                </a:solidFill>
                <a:latin typeface="Arial"/>
                <a:cs typeface="B Zar" panose="00000400000000000000" pitchFamily="2" charset="-78"/>
              </a:rPr>
              <a:t>بررسی رعایت کلیه الزامات صدور صورتحساب از جمله:</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شماره مالیاتی باید یکتا و غیر تکراری بوده و مطابق قالب استاندارد سازمان باشد.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در صورتی که صورتحساب ارسالی از نوع اصلاحی، ابطالی و یا برگشت از فروش باشد، وجود شماره مالیاتی صورتحساب مرجع برای صورتحساب الزامی است و می بایست در بانک اطلاعاتی صورتحساب های دریافتی سازمان موجود باشد.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بررسی حد آستانه فروش مودی.</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ثبت شماره اقتصادی برای فروشنده الزامی و می بایست با اطلاعات ثبت نام الکترونیکی مطابقت داشته باشد.</a:t>
            </a:r>
          </a:p>
        </p:txBody>
      </p:sp>
      <p:sp>
        <p:nvSpPr>
          <p:cNvPr id="10" name="Rectangle 9"/>
          <p:cNvSpPr/>
          <p:nvPr/>
        </p:nvSpPr>
        <p:spPr>
          <a:xfrm>
            <a:off x="169202"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39544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27</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a16="http://schemas.microsoft.com/office/drawing/2014/main" xmlns=""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a16="http://schemas.microsoft.com/office/drawing/2014/main" xmlns="" id="{11360D2E-A73A-473D-96CB-2444057AC422}"/>
              </a:ext>
            </a:extLst>
          </p:cNvPr>
          <p:cNvSpPr txBox="1">
            <a:spLocks/>
          </p:cNvSpPr>
          <p:nvPr/>
        </p:nvSpPr>
        <p:spPr bwMode="black">
          <a:xfrm>
            <a:off x="796027" y="0"/>
            <a:ext cx="7391400"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7500" lnSpcReduction="20000"/>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a:r>
              <a:rPr lang="fa-IR" sz="3100" kern="0" dirty="0">
                <a:solidFill>
                  <a:srgbClr val="FFFFFF"/>
                </a:solidFill>
                <a:cs typeface="B Titr" panose="00000700000000000000" pitchFamily="2" charset="-78"/>
              </a:rPr>
              <a:t>قوانین مهم در سامانه مودیان</a:t>
            </a:r>
          </a:p>
          <a:p>
            <a:pPr rtl="1"/>
            <a:endParaRPr lang="fa-IR" sz="1800" kern="0" dirty="0">
              <a:solidFill>
                <a:srgbClr val="FFFFFF"/>
              </a:solidFill>
              <a:cs typeface="B Titr" panose="00000700000000000000" pitchFamily="2" charset="-78"/>
            </a:endParaRPr>
          </a:p>
          <a:p>
            <a:pPr rtl="1"/>
            <a:r>
              <a:rPr lang="fa-IR" sz="2800" b="0" kern="0" dirty="0">
                <a:solidFill>
                  <a:srgbClr val="FFFFFF"/>
                </a:solidFill>
                <a:cs typeface="B Titr" panose="00000700000000000000" pitchFamily="2" charset="-78"/>
              </a:rPr>
              <a:t>(رعایت کلیه الزامات صدور صورتحساب)</a:t>
            </a:r>
            <a:r>
              <a:rPr lang="fa-IR" sz="2800" kern="0" dirty="0">
                <a:solidFill>
                  <a:srgbClr val="FFFFFF"/>
                </a:solidFill>
                <a:cs typeface="B Titr" panose="00000700000000000000" pitchFamily="2" charset="-78"/>
              </a:rPr>
              <a:t>(ادامه ...)</a:t>
            </a:r>
            <a:endParaRPr lang="en-US" sz="2800" kern="0" dirty="0">
              <a:solidFill>
                <a:srgbClr val="FFFFFF"/>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360980" y="1193190"/>
            <a:ext cx="8537618" cy="3954929"/>
          </a:xfrm>
          <a:prstGeom prst="rect">
            <a:avLst/>
          </a:prstGeom>
        </p:spPr>
        <p:txBody>
          <a:bodyPr wrap="square">
            <a:spAutoFit/>
          </a:bodyPr>
          <a:lstStyle/>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اگر خریدار از نوع حقوقی باشد ثبت شماره اقتصادی خریدار الزامی است.</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اگر خریدار از نوع حقیقی (</a:t>
            </a:r>
            <a:r>
              <a:rPr lang="en-US" sz="2000" b="1" dirty="0">
                <a:solidFill>
                  <a:srgbClr val="000066"/>
                </a:solidFill>
                <a:latin typeface="Time new romans"/>
                <a:cs typeface="B Zar" panose="00000400000000000000" pitchFamily="2" charset="-78"/>
              </a:rPr>
              <a:t>b2b</a:t>
            </a:r>
            <a:r>
              <a:rPr lang="fa-IR" sz="2000" b="1" dirty="0">
                <a:solidFill>
                  <a:srgbClr val="000066"/>
                </a:solidFill>
                <a:latin typeface="Arial"/>
                <a:cs typeface="B Zar" panose="00000400000000000000" pitchFamily="2" charset="-78"/>
              </a:rPr>
              <a:t>) باشد ثبت شماره اقتصادی خریدار الزامی است.</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اگر خریدار از نوع مشارکت مدنی باشد ثبت شماره اقتصادی خریدار الزامی است.</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اگر خریدار از نوع اتباع غیر ایرانی باشد ثبت کد فراگیر خریدار الزامی است.</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شناسه کالا/خدمت صورتحساب ارسالی با اطلاعات موجود در بانک اطلاعاتی شناسه کالا/خدمت سازمان مطابقت داشته باشد.</a:t>
            </a:r>
          </a:p>
        </p:txBody>
      </p:sp>
      <p:sp>
        <p:nvSpPr>
          <p:cNvPr id="9" name="Rectangle 8"/>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58891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D9A87A1-C797-4475-A5C1-522C114C3CB7}"/>
              </a:ext>
            </a:extLst>
          </p:cNvPr>
          <p:cNvSpPr>
            <a:spLocks noGrp="1"/>
          </p:cNvSpPr>
          <p:nvPr>
            <p:ph type="title"/>
          </p:nvPr>
        </p:nvSpPr>
        <p:spPr/>
        <p:txBody>
          <a:bodyPr>
            <a:normAutofit fontScale="90000"/>
          </a:bodyPr>
          <a:lstStyle/>
          <a:p>
            <a:pPr algn="ctr" rtl="1"/>
            <a:r>
              <a:rPr lang="fa-IR" sz="4000" b="1" dirty="0">
                <a:solidFill>
                  <a:schemeClr val="tx1"/>
                </a:solidFill>
                <a:cs typeface="B Titr" panose="00000700000000000000" pitchFamily="2" charset="-78"/>
              </a:rPr>
              <a:t>قوانین مهم سمت سرور</a:t>
            </a:r>
            <a:endParaRPr lang="en-US" sz="4000" b="1" dirty="0">
              <a:solidFill>
                <a:schemeClr val="tx1"/>
              </a:solidFill>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28</a:t>
            </a:fld>
            <a:endParaRPr lang="en-US">
              <a:solidFill>
                <a:srgbClr val="50A834"/>
              </a:solidFill>
            </a:endParaRPr>
          </a:p>
        </p:txBody>
      </p:sp>
      <p:sp>
        <p:nvSpPr>
          <p:cNvPr id="8" name="Right Triangle 7"/>
          <p:cNvSpPr/>
          <p:nvPr/>
        </p:nvSpPr>
        <p:spPr>
          <a:xfrm rot="5400000">
            <a:off x="7564502"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FFFF"/>
              </a:solidFill>
            </a:endParaRPr>
          </a:p>
        </p:txBody>
      </p:sp>
      <p:sp>
        <p:nvSpPr>
          <p:cNvPr id="12" name="TextBox 11">
            <a:extLst>
              <a:ext uri="{FF2B5EF4-FFF2-40B4-BE49-F238E27FC236}">
                <a16:creationId xmlns:a16="http://schemas.microsoft.com/office/drawing/2014/main" xmlns="" id="{B96530E9-E760-48C3-A681-D50327E7DD23}"/>
              </a:ext>
            </a:extLst>
          </p:cNvPr>
          <p:cNvSpPr txBox="1"/>
          <p:nvPr/>
        </p:nvSpPr>
        <p:spPr>
          <a:xfrm>
            <a:off x="7518166" y="1784723"/>
            <a:ext cx="280846" cy="307777"/>
          </a:xfrm>
          <a:prstGeom prst="rect">
            <a:avLst/>
          </a:prstGeom>
          <a:noFill/>
        </p:spPr>
        <p:txBody>
          <a:bodyPr wrap="none" rtlCol="0">
            <a:spAutoFit/>
          </a:bodyPr>
          <a:lstStyle/>
          <a:p>
            <a:r>
              <a:rPr lang="fa-IR" sz="1400" dirty="0">
                <a:solidFill>
                  <a:srgbClr val="FFFFFF"/>
                </a:solidFill>
                <a:cs typeface="B Titr" panose="00000700000000000000" pitchFamily="2" charset="-78"/>
              </a:rPr>
              <a:t>2</a:t>
            </a:r>
            <a:endParaRPr lang="en-US" dirty="0">
              <a:solidFill>
                <a:srgbClr val="FFFFFF"/>
              </a:solidFill>
              <a:cs typeface="B Titr" panose="00000700000000000000" pitchFamily="2" charset="-78"/>
            </a:endParaRPr>
          </a:p>
        </p:txBody>
      </p:sp>
      <p:sp>
        <p:nvSpPr>
          <p:cNvPr id="20" name="Title 1">
            <a:extLst>
              <a:ext uri="{FF2B5EF4-FFF2-40B4-BE49-F238E27FC236}">
                <a16:creationId xmlns:a16="http://schemas.microsoft.com/office/drawing/2014/main" xmlns="" id="{11360D2E-A73A-473D-96CB-2444057AC422}"/>
              </a:ext>
            </a:extLst>
          </p:cNvPr>
          <p:cNvSpPr txBox="1">
            <a:spLocks/>
          </p:cNvSpPr>
          <p:nvPr/>
        </p:nvSpPr>
        <p:spPr bwMode="black">
          <a:xfrm>
            <a:off x="846601" y="177730"/>
            <a:ext cx="7391400" cy="87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7500" lnSpcReduction="20000"/>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pPr rtl="1"/>
            <a:r>
              <a:rPr lang="fa-IR" sz="3200" kern="0" dirty="0">
                <a:solidFill>
                  <a:srgbClr val="FFFFFF"/>
                </a:solidFill>
                <a:cs typeface="B Titr" panose="00000700000000000000" pitchFamily="2" charset="-78"/>
              </a:rPr>
              <a:t>قوانین مهم در سامانه مودیان</a:t>
            </a:r>
          </a:p>
          <a:p>
            <a:pPr rtl="1"/>
            <a:endParaRPr lang="fa-IR" sz="1800" kern="0" dirty="0">
              <a:solidFill>
                <a:srgbClr val="FFFFFF"/>
              </a:solidFill>
              <a:cs typeface="B Titr" panose="00000700000000000000" pitchFamily="2" charset="-78"/>
            </a:endParaRPr>
          </a:p>
          <a:p>
            <a:pPr rtl="1"/>
            <a:r>
              <a:rPr lang="fa-IR" sz="2800" b="0" kern="0" dirty="0">
                <a:solidFill>
                  <a:srgbClr val="FFFFFF"/>
                </a:solidFill>
                <a:cs typeface="B Titr" panose="00000700000000000000" pitchFamily="2" charset="-78"/>
              </a:rPr>
              <a:t>(رعایت کلیه الزامات صدور صورتحساب)</a:t>
            </a:r>
            <a:endParaRPr lang="en-US" sz="2800" kern="0" dirty="0">
              <a:solidFill>
                <a:srgbClr val="FFFFFF"/>
              </a:solidFill>
              <a:cs typeface="B Titr" panose="00000700000000000000" pitchFamily="2" charset="-78"/>
            </a:endParaRPr>
          </a:p>
          <a:p>
            <a:pPr rtl="1"/>
            <a:endParaRPr lang="en-US" sz="2800" kern="0" dirty="0">
              <a:solidFill>
                <a:srgbClr val="FF0000"/>
              </a:solidFill>
              <a:cs typeface="B Titr" panose="00000700000000000000" pitchFamily="2" charset="-78"/>
            </a:endParaRPr>
          </a:p>
        </p:txBody>
      </p:sp>
      <p:sp>
        <p:nvSpPr>
          <p:cNvPr id="3" name="Rectangle 2"/>
          <p:cNvSpPr/>
          <p:nvPr/>
        </p:nvSpPr>
        <p:spPr>
          <a:xfrm>
            <a:off x="476250" y="2086386"/>
            <a:ext cx="8036892" cy="630942"/>
          </a:xfrm>
          <a:prstGeom prst="rect">
            <a:avLst/>
          </a:prstGeom>
        </p:spPr>
        <p:txBody>
          <a:bodyPr wrap="square">
            <a:spAutoFit/>
          </a:bodyPr>
          <a:lstStyle/>
          <a:p>
            <a:pPr marL="342900" indent="-342900" algn="r" rtl="1">
              <a:lnSpc>
                <a:spcPct val="200000"/>
              </a:lnSpc>
              <a:buClr>
                <a:srgbClr val="000066">
                  <a:lumMod val="40000"/>
                  <a:lumOff val="60000"/>
                </a:srgbClr>
              </a:buClr>
              <a:buSzPct val="120000"/>
              <a:buFont typeface="Wingdings" panose="05000000000000000000" pitchFamily="2" charset="2"/>
              <a:buChar char="v"/>
            </a:pPr>
            <a:endParaRPr lang="fa-IR" sz="2000" b="1" dirty="0">
              <a:solidFill>
                <a:srgbClr val="000066"/>
              </a:solidFill>
              <a:latin typeface="_PDMS_Saleem_QuranFont" panose="02010000000000000000" pitchFamily="2" charset="-78"/>
              <a:cs typeface="B Zar" panose="00000400000000000000" pitchFamily="2" charset="-78"/>
            </a:endParaRPr>
          </a:p>
        </p:txBody>
      </p:sp>
      <p:sp>
        <p:nvSpPr>
          <p:cNvPr id="22" name="Rectangle 21"/>
          <p:cNvSpPr/>
          <p:nvPr/>
        </p:nvSpPr>
        <p:spPr>
          <a:xfrm>
            <a:off x="178191" y="1066800"/>
            <a:ext cx="8737209" cy="4570482"/>
          </a:xfrm>
          <a:prstGeom prst="rect">
            <a:avLst/>
          </a:prstGeom>
        </p:spPr>
        <p:txBody>
          <a:bodyPr wrap="square">
            <a:spAutoFit/>
          </a:bodyPr>
          <a:lstStyle/>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نرخ مالیات ارزش افزوده با شناسه کالا/خدمت موجود در صورتحساب های ارسالی با قانون مالیات بر ارزش افزوده مطابقت داشته باشد.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در صورتی که صورتحساب مربوط به کالا/خدمت آلایندگی باشد، می بایست با نرخ اعلامی سازمان حفاظت محیط زیست مطابقت داشته باشد.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مبلغ سهم از پرداخت نقدی نباید از مبلغ کل صورتحساب بیشتر باشد.</a:t>
            </a:r>
          </a:p>
          <a:p>
            <a:pPr marL="342900" indent="-342900" algn="just" rtl="1">
              <a:lnSpc>
                <a:spcPct val="200000"/>
              </a:lnSpc>
              <a:spcBef>
                <a:spcPct val="20000"/>
              </a:spcBef>
              <a:buClr>
                <a:srgbClr val="3DC5C5"/>
              </a:buClr>
              <a:buFont typeface="Wingdings" pitchFamily="2" charset="2"/>
              <a:buChar char="v"/>
            </a:pPr>
            <a:r>
              <a:rPr lang="fa-IR" sz="2000" b="1" dirty="0">
                <a:solidFill>
                  <a:srgbClr val="000066"/>
                </a:solidFill>
                <a:latin typeface="Arial"/>
                <a:cs typeface="B Zar" panose="00000400000000000000" pitchFamily="2" charset="-78"/>
              </a:rPr>
              <a:t>جمع کل مبلغ قبل از تخفیف می بایست مخالف صفر باشد.</a:t>
            </a:r>
          </a:p>
          <a:p>
            <a:pPr algn="just" rtl="1">
              <a:lnSpc>
                <a:spcPct val="200000"/>
              </a:lnSpc>
              <a:spcBef>
                <a:spcPct val="20000"/>
              </a:spcBef>
              <a:buClr>
                <a:srgbClr val="3DC5C5"/>
              </a:buClr>
            </a:pPr>
            <a:endParaRPr lang="fa-IR" sz="2000" b="1" dirty="0">
              <a:solidFill>
                <a:srgbClr val="000066"/>
              </a:solidFill>
              <a:latin typeface="Arial"/>
              <a:cs typeface="B Zar" panose="00000400000000000000" pitchFamily="2" charset="-78"/>
            </a:endParaRPr>
          </a:p>
        </p:txBody>
      </p:sp>
      <p:sp>
        <p:nvSpPr>
          <p:cNvPr id="9" name="Rectangle 8"/>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47408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371047" y="152400"/>
            <a:ext cx="8229600" cy="85725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rtl="1" fontAlgn="auto">
              <a:spcAft>
                <a:spcPts val="0"/>
              </a:spcAft>
            </a:pPr>
            <a:r>
              <a:rPr lang="fa-IR" altLang="fa-IR" sz="2100" dirty="0">
                <a:solidFill>
                  <a:prstClr val="black"/>
                </a:solidFill>
                <a:cs typeface="B Titr" panose="00000700000000000000" pitchFamily="2" charset="-78"/>
              </a:rPr>
              <a:t>اهم تکالیف قانونی اشخاص مشمول</a:t>
            </a:r>
            <a:r>
              <a:rPr lang="ar-YE" altLang="fa-IR" sz="2100" dirty="0">
                <a:solidFill>
                  <a:prstClr val="black"/>
                </a:solidFill>
                <a:cs typeface="B Titr" panose="00000700000000000000" pitchFamily="2" charset="-78"/>
              </a:rPr>
              <a:t> </a:t>
            </a:r>
            <a:endParaRPr lang="en-US" sz="2700" b="1" dirty="0">
              <a:solidFill>
                <a:prstClr val="black"/>
              </a:solidFill>
            </a:endParaRPr>
          </a:p>
        </p:txBody>
      </p:sp>
      <p:graphicFrame>
        <p:nvGraphicFramePr>
          <p:cNvPr id="2" name="Diagram 1"/>
          <p:cNvGraphicFramePr/>
          <p:nvPr>
            <p:extLst/>
          </p:nvPr>
        </p:nvGraphicFramePr>
        <p:xfrm>
          <a:off x="580607" y="1143000"/>
          <a:ext cx="8020040" cy="5088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92291" y="7040607"/>
            <a:ext cx="8587113" cy="1200329"/>
          </a:xfrm>
          <a:prstGeom prst="rect">
            <a:avLst/>
          </a:prstGeom>
          <a:solidFill>
            <a:schemeClr val="accent1">
              <a:lumMod val="40000"/>
              <a:lumOff val="60000"/>
            </a:schemeClr>
          </a:solidFill>
        </p:spPr>
        <p:txBody>
          <a:bodyPr wrap="square" rtlCol="0">
            <a:spAutoFit/>
          </a:bodyPr>
          <a:lstStyle/>
          <a:p>
            <a:pPr algn="just" defTabSz="685800" rtl="1" fontAlgn="auto">
              <a:lnSpc>
                <a:spcPct val="150000"/>
              </a:lnSpc>
              <a:spcBef>
                <a:spcPts val="0"/>
              </a:spcBef>
              <a:spcAft>
                <a:spcPts val="0"/>
              </a:spcAft>
            </a:pPr>
            <a:r>
              <a:rPr lang="ar-SA" sz="1200" b="1" dirty="0">
                <a:solidFill>
                  <a:prstClr val="black"/>
                </a:solidFill>
                <a:latin typeface="Calibri"/>
                <a:cs typeface="B Nazanin" panose="00000400000000000000" pitchFamily="2" charset="-78"/>
              </a:rPr>
              <a:t>اشخاص</a:t>
            </a:r>
            <a:r>
              <a:rPr lang="fa-IR" sz="1200" b="1" dirty="0">
                <a:solidFill>
                  <a:prstClr val="black"/>
                </a:solidFill>
                <a:latin typeface="Calibri"/>
                <a:cs typeface="B Nazanin" panose="00000400000000000000" pitchFamily="2" charset="-78"/>
              </a:rPr>
              <a:t> </a:t>
            </a:r>
            <a:r>
              <a:rPr lang="ar-SA" sz="1200" b="1" dirty="0">
                <a:solidFill>
                  <a:prstClr val="black"/>
                </a:solidFill>
                <a:latin typeface="Calibri"/>
                <a:cs typeface="B Nazanin" panose="00000400000000000000" pitchFamily="2" charset="-78"/>
              </a:rPr>
              <a:t>مشمول(مودیان):</a:t>
            </a:r>
            <a:r>
              <a:rPr lang="fa-IR" sz="1200" b="1" dirty="0">
                <a:solidFill>
                  <a:prstClr val="black"/>
                </a:solidFill>
                <a:latin typeface="Calibri"/>
                <a:cs typeface="B Nazanin" panose="00000400000000000000" pitchFamily="2" charset="-78"/>
              </a:rPr>
              <a:t> </a:t>
            </a:r>
            <a:r>
              <a:rPr lang="ar-SA" sz="1200" dirty="0">
                <a:solidFill>
                  <a:srgbClr val="C00000"/>
                </a:solidFill>
                <a:latin typeface="Calibri"/>
                <a:cs typeface="B Nazanin" panose="00000400000000000000" pitchFamily="2" charset="-78"/>
              </a:rPr>
              <a:t>کلیه صاحبان مشاغل (صنفی و غیرصنفی) و اشخاص حقوقی موضوع فصل های چهارم و پنجم باب سوم </a:t>
            </a:r>
            <a:r>
              <a:rPr lang="ar-SA" sz="1200" dirty="0">
                <a:solidFill>
                  <a:prstClr val="black"/>
                </a:solidFill>
                <a:latin typeface="Calibri"/>
                <a:cs typeface="B Nazanin" panose="00000400000000000000" pitchFamily="2" charset="-78"/>
              </a:rPr>
              <a:t>قانون مالیات های</a:t>
            </a:r>
            <a:r>
              <a:rPr lang="fa-IR" sz="1200" dirty="0">
                <a:solidFill>
                  <a:prstClr val="black"/>
                </a:solidFill>
                <a:latin typeface="Calibri"/>
                <a:cs typeface="B Nazanin" panose="00000400000000000000" pitchFamily="2" charset="-78"/>
              </a:rPr>
              <a:t> </a:t>
            </a:r>
            <a:r>
              <a:rPr lang="ar-SA" sz="1200" dirty="0">
                <a:solidFill>
                  <a:prstClr val="black"/>
                </a:solidFill>
                <a:latin typeface="Calibri"/>
                <a:cs typeface="B Nazanin" panose="00000400000000000000" pitchFamily="2" charset="-78"/>
              </a:rPr>
              <a:t>مستقیم</a:t>
            </a:r>
            <a:r>
              <a:rPr lang="fa-IR" sz="1200" dirty="0">
                <a:solidFill>
                  <a:prstClr val="black"/>
                </a:solidFill>
                <a:latin typeface="Calibri"/>
                <a:cs typeface="B Nazanin" panose="00000400000000000000" pitchFamily="2" charset="-78"/>
              </a:rPr>
              <a:t> </a:t>
            </a:r>
            <a:r>
              <a:rPr lang="ar-SA" sz="1200" dirty="0">
                <a:solidFill>
                  <a:prstClr val="black"/>
                </a:solidFill>
                <a:latin typeface="Calibri"/>
                <a:cs typeface="B Nazanin" panose="00000400000000000000" pitchFamily="2" charset="-78"/>
              </a:rPr>
              <a:t>مصوب 1366/12/3 با اصلاحات و الحاقات بعدی آن، مشمول این قانون هستند. در این قانون هرگاه از واژه مودی استفاده می شود، مراد، اشخاص مشمول است; مگر خلاف آن تصریح شده باشد.</a:t>
            </a:r>
            <a:endParaRPr lang="fa-IR" sz="1200" dirty="0">
              <a:solidFill>
                <a:prstClr val="black"/>
              </a:solidFill>
              <a:latin typeface="Calibri"/>
              <a:cs typeface="B Nazanin" panose="00000400000000000000" pitchFamily="2" charset="-78"/>
            </a:endParaRPr>
          </a:p>
          <a:p>
            <a:pPr algn="just" defTabSz="685800" rtl="1" fontAlgn="auto">
              <a:lnSpc>
                <a:spcPct val="150000"/>
              </a:lnSpc>
              <a:spcBef>
                <a:spcPts val="0"/>
              </a:spcBef>
              <a:spcAft>
                <a:spcPts val="0"/>
              </a:spcAft>
            </a:pPr>
            <a:r>
              <a:rPr lang="ar-SA" sz="1200" b="1" dirty="0">
                <a:solidFill>
                  <a:prstClr val="black"/>
                </a:solidFill>
                <a:latin typeface="Calibri"/>
                <a:cs typeface="B Nazanin" panose="00000400000000000000" pitchFamily="2" charset="-78"/>
              </a:rPr>
              <a:t>تبصره ـ </a:t>
            </a:r>
            <a:r>
              <a:rPr lang="ar-SA" sz="1200" dirty="0">
                <a:solidFill>
                  <a:prstClr val="black"/>
                </a:solidFill>
                <a:latin typeface="Calibri"/>
                <a:cs typeface="B Nazanin" panose="00000400000000000000" pitchFamily="2" charset="-78"/>
              </a:rPr>
              <a:t>فهرست مودیانی که به دلیل ارائه کالا و خدمات معاف از مالیات بر ارزش افزوده و نیز ماهیت کسب و کار آنها، امکان عضویت در سامانه مودیان و صدور صورتحساب الکترونیکی را ندارند، به پیشنهاد وزارت امور اقتصادی و دارایی و پس از تصویب هیأت وزیران، حداکثر تا پایان دی ماه هر سال برای عملکرد سال بعد توسط سازمان، اعلام خواهد شد.</a:t>
            </a:r>
            <a:endParaRPr lang="en-US" sz="1200" dirty="0">
              <a:solidFill>
                <a:prstClr val="black"/>
              </a:solidFill>
              <a:latin typeface="Calibri"/>
              <a:cs typeface="B Nazanin" panose="00000400000000000000" pitchFamily="2" charset="-78"/>
            </a:endParaRPr>
          </a:p>
        </p:txBody>
      </p:sp>
    </p:spTree>
    <p:extLst>
      <p:ext uri="{BB962C8B-B14F-4D97-AF65-F5344CB8AC3E}">
        <p14:creationId xmlns:p14="http://schemas.microsoft.com/office/powerpoint/2010/main" val="507472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xt0">
            <a:hlinkClick r:id="rId3" action="ppaction://hlinksldjump"/>
          </p:cNvPr>
          <p:cNvSpPr>
            <a:spLocks noChangeArrowheads="1"/>
          </p:cNvSpPr>
          <p:nvPr/>
        </p:nvSpPr>
        <p:spPr bwMode="auto">
          <a:xfrm>
            <a:off x="1905000" y="1080322"/>
            <a:ext cx="5828840" cy="388696"/>
          </a:xfrm>
          <a:prstGeom prst="rect">
            <a:avLst/>
          </a:prstGeom>
          <a:solidFill>
            <a:schemeClr val="bg1"/>
          </a:solidFill>
          <a:ln w="9525">
            <a:noFill/>
            <a:miter lim="800000"/>
            <a:headEnd/>
            <a:tailEnd/>
          </a:ln>
        </p:spPr>
        <p:txBody>
          <a:bodyPr wrap="none">
            <a:spAutoFit/>
          </a:bodyPr>
          <a:lstStyle/>
          <a:p>
            <a:pPr algn="ctr" defTabSz="685800" rtl="1" fontAlgn="auto">
              <a:lnSpc>
                <a:spcPct val="107000"/>
              </a:lnSpc>
              <a:spcBef>
                <a:spcPts val="0"/>
              </a:spcBef>
              <a:spcAft>
                <a:spcPts val="600"/>
              </a:spcAft>
            </a:pPr>
            <a:r>
              <a:rPr lang="fa-IR" b="1" dirty="0">
                <a:solidFill>
                  <a:prstClr val="black"/>
                </a:solidFill>
                <a:latin typeface="Calibri"/>
                <a:ea typeface="Calibri" panose="020F0502020204030204" pitchFamily="34" charset="0"/>
                <a:cs typeface="B Titr" panose="00000700000000000000" pitchFamily="2" charset="-78"/>
              </a:rPr>
              <a:t>قانون پایانه های فروشگاهی و سامانه مودیان مصوب مهر ماه سال </a:t>
            </a:r>
            <a:r>
              <a:rPr lang="fa-IR" b="1" dirty="0" smtClean="0">
                <a:solidFill>
                  <a:prstClr val="black"/>
                </a:solidFill>
                <a:latin typeface="Calibri"/>
                <a:ea typeface="Calibri" panose="020F0502020204030204" pitchFamily="34" charset="0"/>
                <a:cs typeface="B Titr" panose="00000700000000000000" pitchFamily="2" charset="-78"/>
              </a:rPr>
              <a:t>1398</a:t>
            </a:r>
            <a:endParaRPr lang="en-US" dirty="0">
              <a:solidFill>
                <a:prstClr val="black"/>
              </a:solidFill>
              <a:latin typeface="Calibri"/>
              <a:ea typeface="Calibri" panose="020F0502020204030204" pitchFamily="34" charset="0"/>
              <a:cs typeface="Arial" panose="020B0604020202020204" pitchFamily="34" charset="0"/>
            </a:endParaRPr>
          </a:p>
        </p:txBody>
      </p:sp>
      <p:sp>
        <p:nvSpPr>
          <p:cNvPr id="103" name="Rounded Rectangle 102"/>
          <p:cNvSpPr/>
          <p:nvPr/>
        </p:nvSpPr>
        <p:spPr bwMode="auto">
          <a:xfrm>
            <a:off x="602486" y="1641706"/>
            <a:ext cx="8056354" cy="3914961"/>
          </a:xfrm>
          <a:prstGeom prst="roundRect">
            <a:avLst>
              <a:gd name="adj" fmla="val 11388"/>
            </a:avLst>
          </a:prstGeom>
          <a:solidFill>
            <a:sysClr val="window" lastClr="FFFFFF"/>
          </a:solidFill>
          <a:ln w="25400" cap="flat" cmpd="sng" algn="ctr">
            <a:solidFill>
              <a:srgbClr val="9BBB59"/>
            </a:solidFill>
            <a:prstDash val="solid"/>
            <a:headEnd type="none" w="med" len="med"/>
            <a:tailEnd type="none" w="med" len="med"/>
          </a:ln>
          <a:effectLst/>
        </p:spPr>
        <p:txBody>
          <a:bodyPr vert="horz" wrap="square" lIns="68580" tIns="34290" rIns="68580" bIns="34290" numCol="1" rtl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97669" algn="just" defTabSz="685800" rtl="1" fontAlgn="auto">
              <a:lnSpc>
                <a:spcPct val="250000"/>
              </a:lnSpc>
              <a:spcBef>
                <a:spcPts val="0"/>
              </a:spcBef>
              <a:spcAft>
                <a:spcPts val="0"/>
              </a:spcAft>
            </a:pPr>
            <a:r>
              <a:rPr lang="fa-IR" altLang="ko-KR" b="1" dirty="0">
                <a:solidFill>
                  <a:prstClr val="black"/>
                </a:solidFill>
                <a:latin typeface="Arial"/>
                <a:ea typeface="굴림"/>
                <a:cs typeface="B Nazanin" pitchFamily="2" charset="-78"/>
              </a:rPr>
              <a:t>قانون پایانه های فروشگاهی و سامانه مودیان:</a:t>
            </a:r>
          </a:p>
          <a:p>
            <a:pPr marL="954881" lvl="1" indent="-214313" algn="just" defTabSz="685800" rtl="1" fontAlgn="auto">
              <a:lnSpc>
                <a:spcPct val="250000"/>
              </a:lnSpc>
              <a:spcBef>
                <a:spcPts val="0"/>
              </a:spcBef>
              <a:spcAft>
                <a:spcPts val="0"/>
              </a:spcAft>
              <a:buFont typeface="Wingdings" panose="05000000000000000000" pitchFamily="2" charset="2"/>
              <a:buChar char="q"/>
            </a:pPr>
            <a:r>
              <a:rPr lang="fa-IR" altLang="ko-KR" b="1" dirty="0">
                <a:solidFill>
                  <a:prstClr val="black"/>
                </a:solidFill>
                <a:latin typeface="Arial"/>
                <a:ea typeface="굴림"/>
                <a:cs typeface="B Nazanin" pitchFamily="2" charset="-78"/>
              </a:rPr>
              <a:t>مشتمل بر شش فصل</a:t>
            </a:r>
          </a:p>
          <a:p>
            <a:pPr marL="954881" lvl="1" indent="-214313" algn="just" defTabSz="685800" rtl="1" fontAlgn="auto">
              <a:lnSpc>
                <a:spcPct val="250000"/>
              </a:lnSpc>
              <a:spcBef>
                <a:spcPts val="0"/>
              </a:spcBef>
              <a:spcAft>
                <a:spcPts val="0"/>
              </a:spcAft>
              <a:buFont typeface="Wingdings" panose="05000000000000000000" pitchFamily="2" charset="2"/>
              <a:buChar char="q"/>
            </a:pPr>
            <a:r>
              <a:rPr lang="fa-IR" altLang="ko-KR" b="1" dirty="0">
                <a:solidFill>
                  <a:prstClr val="black"/>
                </a:solidFill>
                <a:latin typeface="Arial"/>
                <a:ea typeface="굴림"/>
                <a:cs typeface="B Nazanin" pitchFamily="2" charset="-78"/>
              </a:rPr>
              <a:t>مشتمل بر 29 ماده</a:t>
            </a:r>
          </a:p>
          <a:p>
            <a:pPr marL="954881" lvl="1" indent="-214313" algn="just" defTabSz="685800" rtl="1" fontAlgn="auto">
              <a:lnSpc>
                <a:spcPct val="250000"/>
              </a:lnSpc>
              <a:spcBef>
                <a:spcPts val="0"/>
              </a:spcBef>
              <a:spcAft>
                <a:spcPts val="0"/>
              </a:spcAft>
              <a:buFont typeface="Wingdings" panose="05000000000000000000" pitchFamily="2" charset="2"/>
              <a:buChar char="q"/>
            </a:pPr>
            <a:r>
              <a:rPr lang="fa-IR" altLang="ko-KR" b="1" dirty="0">
                <a:solidFill>
                  <a:prstClr val="black"/>
                </a:solidFill>
                <a:latin typeface="Arial"/>
                <a:ea typeface="굴림"/>
                <a:cs typeface="B Nazanin" pitchFamily="2" charset="-78"/>
              </a:rPr>
              <a:t>دارای دو آیین نامه مرتبط با مواد 6 و 26 </a:t>
            </a:r>
          </a:p>
          <a:p>
            <a:pPr marL="954881" lvl="1" indent="-214313" algn="just" defTabSz="685800" rtl="1" fontAlgn="auto">
              <a:lnSpc>
                <a:spcPct val="250000"/>
              </a:lnSpc>
              <a:spcBef>
                <a:spcPts val="0"/>
              </a:spcBef>
              <a:spcAft>
                <a:spcPts val="0"/>
              </a:spcAft>
              <a:buFont typeface="Wingdings" panose="05000000000000000000" pitchFamily="2" charset="2"/>
              <a:buChar char="q"/>
            </a:pPr>
            <a:r>
              <a:rPr lang="fa-IR" altLang="ko-KR" b="1" dirty="0">
                <a:solidFill>
                  <a:prstClr val="black"/>
                </a:solidFill>
                <a:latin typeface="Arial"/>
                <a:ea typeface="굴림"/>
                <a:cs typeface="B Nazanin" pitchFamily="2" charset="-78"/>
              </a:rPr>
              <a:t>دارای دو دستورالعمل مواد 12 و 20</a:t>
            </a:r>
            <a:endParaRPr lang="ar-SA" altLang="ko-KR" b="1" dirty="0">
              <a:solidFill>
                <a:srgbClr val="FF0000"/>
              </a:solidFill>
              <a:latin typeface="Arial"/>
              <a:ea typeface="굴림"/>
              <a:cs typeface="B Nazanin" pitchFamily="2" charset="-78"/>
            </a:endParaRPr>
          </a:p>
        </p:txBody>
      </p:sp>
      <p:pic>
        <p:nvPicPr>
          <p:cNvPr id="4" name="Slide Zoom 3">
            <a:hlinkClick r:id="rId3" action="ppaction://hlinksldjump"/>
            <a:extLst>
              <a:ext uri="{FF2B5EF4-FFF2-40B4-BE49-F238E27FC236}">
                <a16:creationId xmlns:a16="http://schemas.microsoft.com/office/drawing/2014/main" xmlns="" id="{0523B1CA-525E-436E-BD45-30064696FB9E}"/>
              </a:ext>
            </a:extLst>
          </p:cNvPr>
          <p:cNvPicPr>
            <a:picLocks noGrp="1" noRot="1" noChangeAspect="1" noMove="1" noResize="1" noEditPoints="1" noAdjustHandles="1" noChangeArrowheads="1" noChangeShapeType="1"/>
          </p:cNvPicPr>
          <p:nvPr/>
        </p:nvPicPr>
        <p:blipFill>
          <a:blip r:embed="rId4"/>
          <a:stretch>
            <a:fillRect/>
          </a:stretch>
        </p:blipFill>
        <p:spPr>
          <a:xfrm>
            <a:off x="5810" y="849869"/>
            <a:ext cx="1072404" cy="603227"/>
          </a:xfrm>
          <a:prstGeom prst="rect">
            <a:avLst/>
          </a:prstGeom>
          <a:ln w="3175">
            <a:solidFill>
              <a:prstClr val="ltGray"/>
            </a:solidFill>
          </a:ln>
        </p:spPr>
      </p:pic>
      <p:sp>
        <p:nvSpPr>
          <p:cNvPr id="5" name="TextBox 4">
            <a:extLst>
              <a:ext uri="{FF2B5EF4-FFF2-40B4-BE49-F238E27FC236}">
                <a16:creationId xmlns:a16="http://schemas.microsoft.com/office/drawing/2014/main" xmlns="" id="{3F5CDDDD-EC35-4D83-9A63-CFF035B10E0B}"/>
              </a:ext>
            </a:extLst>
          </p:cNvPr>
          <p:cNvSpPr txBox="1"/>
          <p:nvPr/>
        </p:nvSpPr>
        <p:spPr>
          <a:xfrm>
            <a:off x="30270" y="5723751"/>
            <a:ext cx="324042" cy="300082"/>
          </a:xfrm>
          <a:prstGeom prst="rect">
            <a:avLst/>
          </a:prstGeom>
          <a:noFill/>
        </p:spPr>
        <p:txBody>
          <a:bodyPr wrap="square" rtlCol="0">
            <a:spAutoFit/>
          </a:bodyPr>
          <a:lstStyle/>
          <a:p>
            <a:pPr defTabSz="685800" fontAlgn="auto">
              <a:spcBef>
                <a:spcPts val="0"/>
              </a:spcBef>
              <a:spcAft>
                <a:spcPts val="0"/>
              </a:spcAft>
            </a:pPr>
            <a:r>
              <a:rPr lang="fa-IR" sz="1350" dirty="0">
                <a:solidFill>
                  <a:prstClr val="black"/>
                </a:solidFill>
                <a:latin typeface="Calibri"/>
                <a:cs typeface="B Nazanin" panose="00000400000000000000" pitchFamily="2" charset="-78"/>
              </a:rPr>
              <a:t>8</a:t>
            </a:r>
            <a:endParaRPr lang="en-US" sz="1350" dirty="0">
              <a:solidFill>
                <a:prstClr val="black"/>
              </a:solidFill>
              <a:latin typeface="Calibri"/>
              <a:cs typeface="B Nazanin" panose="00000400000000000000" pitchFamily="2" charset="-78"/>
            </a:endParaRPr>
          </a:p>
        </p:txBody>
      </p:sp>
    </p:spTree>
    <p:extLst>
      <p:ext uri="{BB962C8B-B14F-4D97-AF65-F5344CB8AC3E}">
        <p14:creationId xmlns:p14="http://schemas.microsoft.com/office/powerpoint/2010/main" val="90834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400"/>
                                        <p:tgtEl>
                                          <p:spTgt spid="154"/>
                                        </p:tgtEl>
                                      </p:cBhvr>
                                    </p:animEffect>
                                    <p:anim calcmode="lin" valueType="num">
                                      <p:cBhvr>
                                        <p:cTn id="8" dur="400" fill="hold"/>
                                        <p:tgtEl>
                                          <p:spTgt spid="154"/>
                                        </p:tgtEl>
                                        <p:attrNameLst>
                                          <p:attrName>ppt_x</p:attrName>
                                        </p:attrNameLst>
                                      </p:cBhvr>
                                      <p:tavLst>
                                        <p:tav tm="0">
                                          <p:val>
                                            <p:strVal val="#ppt_x"/>
                                          </p:val>
                                        </p:tav>
                                        <p:tav tm="100000">
                                          <p:val>
                                            <p:strVal val="#ppt_x"/>
                                          </p:val>
                                        </p:tav>
                                      </p:tavLst>
                                    </p:anim>
                                    <p:anim calcmode="lin" valueType="num">
                                      <p:cBhvr>
                                        <p:cTn id="9" dur="400" fill="hold"/>
                                        <p:tgtEl>
                                          <p:spTgt spid="154"/>
                                        </p:tgtEl>
                                        <p:attrNameLst>
                                          <p:attrName>ppt_y</p:attrName>
                                        </p:attrNameLst>
                                      </p:cBhvr>
                                      <p:tavLst>
                                        <p:tav tm="0">
                                          <p:val>
                                            <p:strVal val="#ppt_y+.1"/>
                                          </p:val>
                                        </p:tav>
                                        <p:tav tm="100000">
                                          <p:val>
                                            <p:strVal val="#ppt_y"/>
                                          </p:val>
                                        </p:tav>
                                      </p:tavLst>
                                    </p:anim>
                                  </p:childTnLst>
                                </p:cTn>
                              </p:par>
                            </p:childTnLst>
                          </p:cTn>
                        </p:par>
                        <p:par>
                          <p:cTn id="10" fill="hold">
                            <p:stCondLst>
                              <p:cond delay="400"/>
                            </p:stCondLst>
                            <p:childTnLst>
                              <p:par>
                                <p:cTn id="11" presetID="10" presetClass="entr" presetSubtype="0"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0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457200" y="221264"/>
            <a:ext cx="8229600" cy="85725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rtl="1" fontAlgn="auto">
              <a:spcAft>
                <a:spcPts val="0"/>
              </a:spcAft>
            </a:pPr>
            <a:r>
              <a:rPr lang="fa-IR" altLang="fa-IR" sz="2100" dirty="0">
                <a:solidFill>
                  <a:prstClr val="black"/>
                </a:solidFill>
                <a:cs typeface="B Titr" panose="00000700000000000000" pitchFamily="2" charset="-78"/>
              </a:rPr>
              <a:t>اشخاص مشمول قانون پایانه فروشگاهی و سامانه مودیان</a:t>
            </a:r>
            <a:endParaRPr lang="en-US" sz="2700" b="1" dirty="0">
              <a:solidFill>
                <a:prstClr val="black"/>
              </a:solidFill>
            </a:endParaRPr>
          </a:p>
        </p:txBody>
      </p:sp>
      <p:graphicFrame>
        <p:nvGraphicFramePr>
          <p:cNvPr id="2" name="Diagram 1"/>
          <p:cNvGraphicFramePr/>
          <p:nvPr>
            <p:extLst/>
          </p:nvPr>
        </p:nvGraphicFramePr>
        <p:xfrm>
          <a:off x="1524000" y="1459387"/>
          <a:ext cx="6096000" cy="3433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78443" y="4038600"/>
            <a:ext cx="8587113" cy="2031325"/>
          </a:xfrm>
          <a:prstGeom prst="rect">
            <a:avLst/>
          </a:prstGeom>
          <a:solidFill>
            <a:schemeClr val="accent1">
              <a:lumMod val="40000"/>
              <a:lumOff val="60000"/>
            </a:schemeClr>
          </a:solidFill>
        </p:spPr>
        <p:txBody>
          <a:bodyPr wrap="square" rtlCol="0">
            <a:spAutoFit/>
          </a:bodyPr>
          <a:lstStyle/>
          <a:p>
            <a:pPr algn="just" defTabSz="685800" rtl="1" fontAlgn="auto">
              <a:lnSpc>
                <a:spcPct val="150000"/>
              </a:lnSpc>
              <a:spcBef>
                <a:spcPts val="0"/>
              </a:spcBef>
              <a:spcAft>
                <a:spcPts val="0"/>
              </a:spcAft>
            </a:pPr>
            <a:r>
              <a:rPr lang="ar-SA" sz="1400" b="1" dirty="0">
                <a:solidFill>
                  <a:prstClr val="black"/>
                </a:solidFill>
                <a:latin typeface="Calibri"/>
                <a:cs typeface="B Nazanin" panose="00000400000000000000" pitchFamily="2" charset="-78"/>
              </a:rPr>
              <a:t>اشخاص</a:t>
            </a:r>
            <a:r>
              <a:rPr lang="fa-IR" sz="1400" b="1" dirty="0">
                <a:solidFill>
                  <a:prstClr val="black"/>
                </a:solidFill>
                <a:latin typeface="Calibri"/>
                <a:cs typeface="B Nazanin" panose="00000400000000000000" pitchFamily="2" charset="-78"/>
              </a:rPr>
              <a:t> </a:t>
            </a:r>
            <a:r>
              <a:rPr lang="ar-SA" sz="1400" b="1" dirty="0">
                <a:solidFill>
                  <a:prstClr val="black"/>
                </a:solidFill>
                <a:latin typeface="Calibri"/>
                <a:cs typeface="B Nazanin" panose="00000400000000000000" pitchFamily="2" charset="-78"/>
              </a:rPr>
              <a:t>مشمول(مودیان):</a:t>
            </a:r>
            <a:r>
              <a:rPr lang="fa-IR" sz="1400" b="1" dirty="0">
                <a:solidFill>
                  <a:prstClr val="black"/>
                </a:solidFill>
                <a:latin typeface="Calibri"/>
                <a:cs typeface="B Nazanin" panose="00000400000000000000" pitchFamily="2" charset="-78"/>
              </a:rPr>
              <a:t> </a:t>
            </a:r>
            <a:r>
              <a:rPr lang="ar-SA" sz="1400" dirty="0">
                <a:solidFill>
                  <a:srgbClr val="C00000"/>
                </a:solidFill>
                <a:latin typeface="Calibri"/>
                <a:cs typeface="B Nazanin" panose="00000400000000000000" pitchFamily="2" charset="-78"/>
              </a:rPr>
              <a:t>کلیه صاحبان مشاغل (صنفی و غیرصنفی) و اشخاص حقوقی موضوع فصل های چهارم و پنجم باب سوم </a:t>
            </a:r>
            <a:r>
              <a:rPr lang="ar-SA" sz="1400" dirty="0">
                <a:solidFill>
                  <a:prstClr val="black"/>
                </a:solidFill>
                <a:latin typeface="Calibri"/>
                <a:cs typeface="B Nazanin" panose="00000400000000000000" pitchFamily="2" charset="-78"/>
              </a:rPr>
              <a:t>قانون مالیات های</a:t>
            </a:r>
            <a:r>
              <a:rPr lang="fa-IR" sz="1400" dirty="0">
                <a:solidFill>
                  <a:prstClr val="black"/>
                </a:solidFill>
                <a:latin typeface="Calibri"/>
                <a:cs typeface="B Nazanin" panose="00000400000000000000" pitchFamily="2" charset="-78"/>
              </a:rPr>
              <a:t> </a:t>
            </a:r>
            <a:r>
              <a:rPr lang="ar-SA" sz="1400" dirty="0">
                <a:solidFill>
                  <a:prstClr val="black"/>
                </a:solidFill>
                <a:latin typeface="Calibri"/>
                <a:cs typeface="B Nazanin" panose="00000400000000000000" pitchFamily="2" charset="-78"/>
              </a:rPr>
              <a:t>مستقیم</a:t>
            </a:r>
            <a:r>
              <a:rPr lang="fa-IR" sz="1400" dirty="0">
                <a:solidFill>
                  <a:prstClr val="black"/>
                </a:solidFill>
                <a:latin typeface="Calibri"/>
                <a:cs typeface="B Nazanin" panose="00000400000000000000" pitchFamily="2" charset="-78"/>
              </a:rPr>
              <a:t> </a:t>
            </a:r>
            <a:r>
              <a:rPr lang="ar-SA" sz="1400" dirty="0">
                <a:solidFill>
                  <a:prstClr val="black"/>
                </a:solidFill>
                <a:latin typeface="Calibri"/>
                <a:cs typeface="B Nazanin" panose="00000400000000000000" pitchFamily="2" charset="-78"/>
              </a:rPr>
              <a:t>مصوب 1366/12/3 با اصلاحات و الحاقات بعدی آن، مشمول این قانون هستند. در این قانون هرگاه از واژه مودی استفاده می شود، مراد، اشخاص مشمول است; مگر خلاف آن تصریح شده باشد.</a:t>
            </a:r>
            <a:endParaRPr lang="fa-IR" sz="1400" dirty="0">
              <a:solidFill>
                <a:prstClr val="black"/>
              </a:solidFill>
              <a:latin typeface="Calibri"/>
              <a:cs typeface="B Nazanin" panose="00000400000000000000" pitchFamily="2" charset="-78"/>
            </a:endParaRPr>
          </a:p>
          <a:p>
            <a:pPr algn="just" defTabSz="685800" rtl="1" fontAlgn="auto">
              <a:lnSpc>
                <a:spcPct val="150000"/>
              </a:lnSpc>
              <a:spcBef>
                <a:spcPts val="0"/>
              </a:spcBef>
              <a:spcAft>
                <a:spcPts val="0"/>
              </a:spcAft>
            </a:pPr>
            <a:r>
              <a:rPr lang="ar-SA" sz="1400" b="1" dirty="0">
                <a:solidFill>
                  <a:prstClr val="black"/>
                </a:solidFill>
                <a:latin typeface="Calibri"/>
                <a:cs typeface="B Nazanin" panose="00000400000000000000" pitchFamily="2" charset="-78"/>
              </a:rPr>
              <a:t>تبصره ـ </a:t>
            </a:r>
            <a:r>
              <a:rPr lang="ar-SA" sz="1400" dirty="0">
                <a:solidFill>
                  <a:prstClr val="black"/>
                </a:solidFill>
                <a:latin typeface="Calibri"/>
                <a:cs typeface="B Nazanin" panose="00000400000000000000" pitchFamily="2" charset="-78"/>
              </a:rPr>
              <a:t>فهرست مودیانی که به دلیل ارائه کالا و خدمات معاف از مالیات بر ارزش افزوده و نیز ماهیت کسب و کار آنها، امکان عضویت در سامانه مودیان و صدور صورتحساب الکترونیکی را ندارند، به پیشنهاد وزارت امور اقتصادی و دارایی و پس از تصویب هیأت وزیران، حداکثر تا پایان دی ماه هر سال برای عملکرد سال بعد توسط سازمان، اعلام خواهد شد.</a:t>
            </a:r>
            <a:endParaRPr lang="en-US" sz="1400" dirty="0">
              <a:solidFill>
                <a:prstClr val="black"/>
              </a:solidFill>
              <a:latin typeface="Calibri"/>
              <a:cs typeface="B Nazanin" panose="00000400000000000000" pitchFamily="2" charset="-78"/>
            </a:endParaRPr>
          </a:p>
        </p:txBody>
      </p:sp>
      <p:sp>
        <p:nvSpPr>
          <p:cNvPr id="7" name="TextBox 6"/>
          <p:cNvSpPr txBox="1"/>
          <p:nvPr/>
        </p:nvSpPr>
        <p:spPr>
          <a:xfrm>
            <a:off x="1535790" y="1078514"/>
            <a:ext cx="6072420" cy="380873"/>
          </a:xfrm>
          <a:prstGeom prst="rect">
            <a:avLst/>
          </a:prstGeom>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square" tIns="0" bIns="68580" rtlCol="0" anchor="ctr">
            <a:spAutoFit/>
          </a:bodyPr>
          <a:lstStyle/>
          <a:p>
            <a:pPr algn="ctr" defTabSz="685800" rtl="1" fontAlgn="auto">
              <a:lnSpc>
                <a:spcPct val="150000"/>
              </a:lnSpc>
              <a:spcBef>
                <a:spcPts val="0"/>
              </a:spcBef>
              <a:spcAft>
                <a:spcPts val="0"/>
              </a:spcAft>
            </a:pPr>
            <a:r>
              <a:rPr lang="fa-IR" sz="1350" dirty="0">
                <a:solidFill>
                  <a:prstClr val="white"/>
                </a:solidFill>
                <a:cs typeface="B Titr" panose="00000700000000000000" pitchFamily="2" charset="-78"/>
              </a:rPr>
              <a:t>قانون مالیات های مستقیم </a:t>
            </a:r>
            <a:r>
              <a:rPr lang="ar-SA" sz="1350" dirty="0">
                <a:solidFill>
                  <a:prstClr val="white"/>
                </a:solidFill>
                <a:cs typeface="B Titr" panose="00000700000000000000" pitchFamily="2" charset="-78"/>
              </a:rPr>
              <a:t>مصوب 1366/12/3</a:t>
            </a:r>
            <a:endParaRPr lang="fa-IR" sz="1350" dirty="0">
              <a:solidFill>
                <a:prstClr val="white"/>
              </a:solidFill>
              <a:cs typeface="B Titr" panose="00000700000000000000" pitchFamily="2" charset="-78"/>
            </a:endParaRPr>
          </a:p>
        </p:txBody>
      </p:sp>
    </p:spTree>
    <p:extLst>
      <p:ext uri="{BB962C8B-B14F-4D97-AF65-F5344CB8AC3E}">
        <p14:creationId xmlns:p14="http://schemas.microsoft.com/office/powerpoint/2010/main" val="164628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7684"/>
            <a:ext cx="8229600" cy="5263116"/>
          </a:xfrm>
        </p:spPr>
        <p:txBody>
          <a:bodyPr>
            <a:noAutofit/>
          </a:bodyPr>
          <a:lstStyle/>
          <a:p>
            <a:pPr algn="just" rtl="1">
              <a:lnSpc>
                <a:spcPct val="170000"/>
              </a:lnSpc>
            </a:pPr>
            <a:r>
              <a:rPr lang="fa-IR" sz="1400" b="1" dirty="0">
                <a:solidFill>
                  <a:srgbClr val="002060"/>
                </a:solidFill>
                <a:cs typeface="B Zar" panose="00000400000000000000" pitchFamily="2" charset="-78"/>
              </a:rPr>
              <a:t>ماده 1</a:t>
            </a:r>
            <a:r>
              <a:rPr lang="fa-IR" sz="1200" dirty="0">
                <a:solidFill>
                  <a:srgbClr val="0070C0"/>
                </a:solidFill>
                <a:cs typeface="B Zar" panose="00000400000000000000" pitchFamily="2" charset="-78"/>
              </a:rPr>
              <a:t> </a:t>
            </a:r>
            <a:r>
              <a:rPr lang="fa-IR" sz="1200" b="1" dirty="0">
                <a:solidFill>
                  <a:srgbClr val="C00000"/>
                </a:solidFill>
                <a:cs typeface="B Zar" panose="00000400000000000000" pitchFamily="2" charset="-78"/>
              </a:rPr>
              <a:t>- از تاریخ ۱ / ۱0 / ۱۴0۲ کلیه مؤدیان اعم از حقیقی و حقوقی ملزم به صدور صورتحساب الکترونیکی موضوع قانون پایانه های فروشگاهی و سامانه مؤدیان مصوب ۲۱ / 7 / ۱398 با اصلاحات والحاقات بعدی هستند</a:t>
            </a:r>
          </a:p>
          <a:p>
            <a:pPr algn="just" rtl="1">
              <a:lnSpc>
                <a:spcPct val="170000"/>
              </a:lnSpc>
            </a:pPr>
            <a:endParaRPr lang="fa-IR" sz="200" b="1" dirty="0" smtClean="0">
              <a:solidFill>
                <a:srgbClr val="0070C0"/>
              </a:solidFill>
              <a:cs typeface="B Zar" panose="00000400000000000000" pitchFamily="2" charset="-78"/>
            </a:endParaRPr>
          </a:p>
          <a:p>
            <a:pPr algn="just" rtl="1">
              <a:lnSpc>
                <a:spcPct val="170000"/>
              </a:lnSpc>
            </a:pPr>
            <a:r>
              <a:rPr lang="fa-IR" sz="1400" b="1" dirty="0" smtClean="0">
                <a:solidFill>
                  <a:srgbClr val="002060"/>
                </a:solidFill>
                <a:cs typeface="B Zar" panose="00000400000000000000" pitchFamily="2" charset="-78"/>
              </a:rPr>
              <a:t>ماده ۱۴ </a:t>
            </a:r>
            <a:r>
              <a:rPr lang="fa-IR" sz="1400" b="1" dirty="0">
                <a:solidFill>
                  <a:srgbClr val="002060"/>
                </a:solidFill>
                <a:cs typeface="B Zar" panose="00000400000000000000" pitchFamily="2" charset="-78"/>
              </a:rPr>
              <a:t>مکرر </a:t>
            </a:r>
            <a:r>
              <a:rPr lang="fa-IR" sz="1800" b="1" dirty="0">
                <a:solidFill>
                  <a:srgbClr val="002060"/>
                </a:solidFill>
                <a:cs typeface="B Zar" panose="00000400000000000000" pitchFamily="2" charset="-78"/>
              </a:rPr>
              <a:t>- </a:t>
            </a:r>
            <a:r>
              <a:rPr lang="fa-IR" sz="1200" dirty="0">
                <a:solidFill>
                  <a:srgbClr val="0070C0"/>
                </a:solidFill>
                <a:cs typeface="B Zar" panose="00000400000000000000" pitchFamily="2" charset="-78"/>
              </a:rPr>
              <a:t>به </a:t>
            </a:r>
            <a:r>
              <a:rPr lang="fa-IR" sz="1200" dirty="0" smtClean="0">
                <a:solidFill>
                  <a:srgbClr val="0070C0"/>
                </a:solidFill>
                <a:cs typeface="B Zar" panose="00000400000000000000" pitchFamily="2" charset="-78"/>
              </a:rPr>
              <a:t>منظور </a:t>
            </a:r>
            <a:r>
              <a:rPr lang="fa-IR" sz="1200" dirty="0">
                <a:solidFill>
                  <a:srgbClr val="0070C0"/>
                </a:solidFill>
                <a:cs typeface="B Zar" panose="00000400000000000000" pitchFamily="2" charset="-78"/>
              </a:rPr>
              <a:t>تسهیل تکالیف مودیان مشمول این قانون، </a:t>
            </a:r>
            <a:r>
              <a:rPr lang="fa-IR" sz="1200" dirty="0" smtClean="0">
                <a:solidFill>
                  <a:srgbClr val="0070C0"/>
                </a:solidFill>
                <a:cs typeface="B Zar" panose="00000400000000000000" pitchFamily="2" charset="-78"/>
              </a:rPr>
              <a:t>مودياني </a:t>
            </a:r>
            <a:r>
              <a:rPr lang="fa-IR" sz="1200" dirty="0">
                <a:solidFill>
                  <a:srgbClr val="0070C0"/>
                </a:solidFill>
                <a:cs typeface="B Zar" panose="00000400000000000000" pitchFamily="2" charset="-78"/>
              </a:rPr>
              <a:t>که ميزان فروش سالانه </a:t>
            </a:r>
            <a:r>
              <a:rPr lang="fa-IR" sz="1200" dirty="0" smtClean="0">
                <a:solidFill>
                  <a:srgbClr val="0070C0"/>
                </a:solidFill>
                <a:cs typeface="B Zar" panose="00000400000000000000" pitchFamily="2" charset="-78"/>
              </a:rPr>
              <a:t>آنها </a:t>
            </a:r>
            <a:r>
              <a:rPr lang="fa-IR" sz="1200" b="1" dirty="0" smtClean="0">
                <a:solidFill>
                  <a:srgbClr val="0070C0"/>
                </a:solidFill>
                <a:cs typeface="B Zar" panose="00000400000000000000" pitchFamily="2" charset="-78"/>
              </a:rPr>
              <a:t>کمتر </a:t>
            </a:r>
            <a:r>
              <a:rPr lang="fa-IR" sz="1200" b="1" dirty="0">
                <a:solidFill>
                  <a:srgbClr val="0070C0"/>
                </a:solidFill>
                <a:cs typeface="B Zar" panose="00000400000000000000" pitchFamily="2" charset="-78"/>
              </a:rPr>
              <a:t>از بيست و پنج برابر معا فيت موضوع </a:t>
            </a:r>
            <a:r>
              <a:rPr lang="fa-IR" sz="1200" b="1" dirty="0" smtClean="0">
                <a:solidFill>
                  <a:srgbClr val="0070C0"/>
                </a:solidFill>
                <a:cs typeface="B Zar" panose="00000400000000000000" pitchFamily="2" charset="-78"/>
              </a:rPr>
              <a:t>ماده( ۸۴ ) </a:t>
            </a:r>
            <a:r>
              <a:rPr lang="fa-IR" sz="1200" dirty="0" smtClean="0">
                <a:solidFill>
                  <a:srgbClr val="0070C0"/>
                </a:solidFill>
                <a:cs typeface="B Zar" panose="00000400000000000000" pitchFamily="2" charset="-78"/>
              </a:rPr>
              <a:t>قانون </a:t>
            </a:r>
            <a:r>
              <a:rPr lang="fa-IR" sz="1200" dirty="0">
                <a:solidFill>
                  <a:srgbClr val="0070C0"/>
                </a:solidFill>
                <a:cs typeface="B Zar" panose="00000400000000000000" pitchFamily="2" charset="-78"/>
              </a:rPr>
              <a:t>مالياتهاي مستقيم باشد ملزم به صدور </a:t>
            </a:r>
            <a:r>
              <a:rPr lang="fa-IR" sz="1200" dirty="0" smtClean="0">
                <a:solidFill>
                  <a:srgbClr val="0070C0"/>
                </a:solidFill>
                <a:cs typeface="B Zar" panose="00000400000000000000" pitchFamily="2" charset="-78"/>
              </a:rPr>
              <a:t>صورتحساب الکترونيکي نمی باشند</a:t>
            </a:r>
            <a:r>
              <a:rPr lang="fa-IR" sz="1200" dirty="0">
                <a:solidFill>
                  <a:srgbClr val="0070C0"/>
                </a:solidFill>
                <a:cs typeface="B Zar" panose="00000400000000000000" pitchFamily="2" charset="-78"/>
              </a:rPr>
              <a:t>. سازمان </a:t>
            </a:r>
            <a:r>
              <a:rPr lang="fa-IR" sz="1200" b="1" u="sng" dirty="0" smtClean="0">
                <a:solidFill>
                  <a:srgbClr val="0070C0"/>
                </a:solidFill>
                <a:cs typeface="B Zar" panose="00000400000000000000" pitchFamily="2" charset="-78"/>
              </a:rPr>
              <a:t>می تواند </a:t>
            </a:r>
            <a:r>
              <a:rPr lang="fa-IR" sz="1200" dirty="0">
                <a:solidFill>
                  <a:srgbClr val="0070C0"/>
                </a:solidFill>
                <a:cs typeface="B Zar" panose="00000400000000000000" pitchFamily="2" charset="-78"/>
              </a:rPr>
              <a:t>مأخذ محاسبه مالیات و عوارض مودیان مذکور </a:t>
            </a:r>
            <a:r>
              <a:rPr lang="fa-IR" sz="1200" b="1" dirty="0">
                <a:solidFill>
                  <a:srgbClr val="C00000"/>
                </a:solidFill>
                <a:cs typeface="B Zar" panose="00000400000000000000" pitchFamily="2" charset="-78"/>
              </a:rPr>
              <a:t>را </a:t>
            </a:r>
            <a:r>
              <a:rPr lang="fa-IR" sz="1200" b="1" u="sng" dirty="0">
                <a:solidFill>
                  <a:srgbClr val="C00000"/>
                </a:solidFill>
                <a:cs typeface="B Zar" panose="00000400000000000000" pitchFamily="2" charset="-78"/>
              </a:rPr>
              <a:t>با توجه به </a:t>
            </a:r>
            <a:r>
              <a:rPr lang="fa-IR" sz="1200" b="1" u="sng" dirty="0" smtClean="0">
                <a:solidFill>
                  <a:srgbClr val="C00000"/>
                </a:solidFill>
                <a:cs typeface="B Zar" panose="00000400000000000000" pitchFamily="2" charset="-78"/>
              </a:rPr>
              <a:t>فروش </a:t>
            </a:r>
            <a:r>
              <a:rPr lang="fa-IR" sz="1200" b="1" u="sng" dirty="0">
                <a:solidFill>
                  <a:srgbClr val="C00000"/>
                </a:solidFill>
                <a:cs typeface="B Zar" panose="00000400000000000000" pitchFamily="2" charset="-78"/>
              </a:rPr>
              <a:t>آنها در هر دوره مالیاتی و ضریبی که توسط سازمان تعیین می شود</a:t>
            </a:r>
            <a:r>
              <a:rPr lang="fa-IR" sz="1200" dirty="0">
                <a:solidFill>
                  <a:srgbClr val="0070C0"/>
                </a:solidFill>
                <a:cs typeface="B Zar" panose="00000400000000000000" pitchFamily="2" charset="-78"/>
              </a:rPr>
              <a:t>، محاسبه و مالیات آن را</a:t>
            </a:r>
            <a:r>
              <a:rPr lang="fa-IR" sz="1200" u="sng" dirty="0">
                <a:solidFill>
                  <a:srgbClr val="0070C0"/>
                </a:solidFill>
                <a:cs typeface="B Zar" panose="00000400000000000000" pitchFamily="2" charset="-78"/>
              </a:rPr>
              <a:t> </a:t>
            </a:r>
            <a:r>
              <a:rPr lang="fa-IR" sz="1200" u="sng" dirty="0" smtClean="0">
                <a:solidFill>
                  <a:srgbClr val="0070C0"/>
                </a:solidFill>
                <a:cs typeface="B Zar" panose="00000400000000000000" pitchFamily="2" charset="-78"/>
              </a:rPr>
              <a:t>پس از </a:t>
            </a:r>
            <a:r>
              <a:rPr lang="fa-IR" sz="1200" u="sng" dirty="0">
                <a:solidFill>
                  <a:srgbClr val="0070C0"/>
                </a:solidFill>
                <a:cs typeface="B Zar" panose="00000400000000000000" pitchFamily="2" charset="-78"/>
              </a:rPr>
              <a:t>کسر اعتبار قابل قبول </a:t>
            </a:r>
            <a:r>
              <a:rPr lang="fa-IR" sz="1200" dirty="0" smtClean="0">
                <a:solidFill>
                  <a:srgbClr val="0070C0"/>
                </a:solidFill>
                <a:cs typeface="B Zar" panose="00000400000000000000" pitchFamily="2" charset="-78"/>
              </a:rPr>
              <a:t>دریافت </a:t>
            </a:r>
            <a:r>
              <a:rPr lang="fa-IR" sz="1200" dirty="0">
                <a:solidFill>
                  <a:srgbClr val="0070C0"/>
                </a:solidFill>
                <a:cs typeface="B Zar" panose="00000400000000000000" pitchFamily="2" charset="-78"/>
              </a:rPr>
              <a:t>نماید. ضریب </a:t>
            </a:r>
            <a:r>
              <a:rPr lang="fa-IR" sz="1200" u="sng" dirty="0">
                <a:solidFill>
                  <a:srgbClr val="0070C0"/>
                </a:solidFill>
                <a:cs typeface="B Zar" panose="00000400000000000000" pitchFamily="2" charset="-78"/>
              </a:rPr>
              <a:t>مذکور بر اساس نوع کسب و کار، ترکیب </a:t>
            </a:r>
            <a:r>
              <a:rPr lang="fa-IR" sz="1200" u="sng" dirty="0" smtClean="0">
                <a:solidFill>
                  <a:srgbClr val="0070C0"/>
                </a:solidFill>
                <a:cs typeface="B Zar" panose="00000400000000000000" pitchFamily="2" charset="-78"/>
              </a:rPr>
              <a:t>اقلام خریداری شده </a:t>
            </a:r>
            <a:r>
              <a:rPr lang="fa-IR" sz="1200" u="sng" dirty="0">
                <a:solidFill>
                  <a:srgbClr val="0070C0"/>
                </a:solidFill>
                <a:cs typeface="B Zar" panose="00000400000000000000" pitchFamily="2" charset="-78"/>
              </a:rPr>
              <a:t>مؤدی که در سامانه مؤدیان ثبت شده و با توجه به نرخ مالیات بر </a:t>
            </a:r>
            <a:r>
              <a:rPr lang="fa-IR" sz="1200" u="sng" dirty="0" smtClean="0">
                <a:solidFill>
                  <a:srgbClr val="0070C0"/>
                </a:solidFill>
                <a:cs typeface="B Zar" panose="00000400000000000000" pitchFamily="2" charset="-78"/>
              </a:rPr>
              <a:t>ارزش افزوده اقلام  خریداری </a:t>
            </a:r>
            <a:r>
              <a:rPr lang="fa-IR" sz="1200" u="sng" dirty="0">
                <a:solidFill>
                  <a:srgbClr val="0070C0"/>
                </a:solidFill>
                <a:cs typeface="B Zar" panose="00000400000000000000" pitchFamily="2" charset="-78"/>
              </a:rPr>
              <a:t>و فروخته شده مودی</a:t>
            </a:r>
            <a:r>
              <a:rPr lang="fa-IR" sz="1200" dirty="0">
                <a:solidFill>
                  <a:srgbClr val="0070C0"/>
                </a:solidFill>
                <a:cs typeface="B Zar" panose="00000400000000000000" pitchFamily="2" charset="-78"/>
              </a:rPr>
              <a:t> در چهارچوب </a:t>
            </a:r>
            <a:r>
              <a:rPr lang="fa-IR" sz="1200" dirty="0" smtClean="0">
                <a:solidFill>
                  <a:srgbClr val="0070C0"/>
                </a:solidFill>
                <a:cs typeface="B Zar" panose="00000400000000000000" pitchFamily="2" charset="-78"/>
              </a:rPr>
              <a:t>آیین نامه </a:t>
            </a:r>
            <a:r>
              <a:rPr lang="fa-IR" sz="1200" dirty="0">
                <a:solidFill>
                  <a:srgbClr val="0070C0"/>
                </a:solidFill>
                <a:cs typeface="B Zar" panose="00000400000000000000" pitchFamily="2" charset="-78"/>
              </a:rPr>
              <a:t>اجرائی این ماده که ظرف یکماه از تا </a:t>
            </a:r>
            <a:r>
              <a:rPr lang="fa-IR" sz="1200" dirty="0" smtClean="0">
                <a:solidFill>
                  <a:srgbClr val="0070C0"/>
                </a:solidFill>
                <a:cs typeface="B Zar" panose="00000400000000000000" pitchFamily="2" charset="-78"/>
              </a:rPr>
              <a:t>ریخ لازم الاجرا </a:t>
            </a:r>
            <a:r>
              <a:rPr lang="fa-IR" sz="1200" dirty="0">
                <a:solidFill>
                  <a:srgbClr val="0070C0"/>
                </a:solidFill>
                <a:cs typeface="B Zar" panose="00000400000000000000" pitchFamily="2" charset="-78"/>
              </a:rPr>
              <a:t>شدن آن، توسط سازمان تهیه شده و </a:t>
            </a:r>
            <a:r>
              <a:rPr lang="fa-IR" sz="1200" dirty="0" smtClean="0">
                <a:solidFill>
                  <a:srgbClr val="0070C0"/>
                </a:solidFill>
                <a:cs typeface="B Zar" panose="00000400000000000000" pitchFamily="2" charset="-78"/>
              </a:rPr>
              <a:t>به تصویب </a:t>
            </a:r>
            <a:r>
              <a:rPr lang="fa-IR" sz="1200" dirty="0">
                <a:solidFill>
                  <a:srgbClr val="0070C0"/>
                </a:solidFill>
                <a:cs typeface="B Zar" panose="00000400000000000000" pitchFamily="2" charset="-78"/>
              </a:rPr>
              <a:t>هیأت </a:t>
            </a:r>
            <a:r>
              <a:rPr lang="fa-IR" sz="1200" dirty="0" smtClean="0">
                <a:solidFill>
                  <a:srgbClr val="0070C0"/>
                </a:solidFill>
                <a:cs typeface="B Zar" panose="00000400000000000000" pitchFamily="2" charset="-78"/>
              </a:rPr>
              <a:t>وزیران می رسد</a:t>
            </a:r>
            <a:r>
              <a:rPr lang="fa-IR" sz="1200" dirty="0">
                <a:solidFill>
                  <a:srgbClr val="0070C0"/>
                </a:solidFill>
                <a:cs typeface="B Zar" panose="00000400000000000000" pitchFamily="2" charset="-78"/>
              </a:rPr>
              <a:t>، محاسبه می </a:t>
            </a:r>
            <a:r>
              <a:rPr lang="fa-IR" sz="1200" dirty="0" smtClean="0">
                <a:solidFill>
                  <a:srgbClr val="0070C0"/>
                </a:solidFill>
                <a:cs typeface="B Zar" panose="00000400000000000000" pitchFamily="2" charset="-78"/>
              </a:rPr>
              <a:t>گردد.</a:t>
            </a:r>
            <a:endParaRPr lang="fa-IR" sz="1200" dirty="0">
              <a:solidFill>
                <a:srgbClr val="0070C0"/>
              </a:solidFill>
              <a:cs typeface="B Zar" panose="00000400000000000000" pitchFamily="2" charset="-78"/>
            </a:endParaRPr>
          </a:p>
          <a:p>
            <a:pPr algn="just" rtl="1">
              <a:lnSpc>
                <a:spcPct val="170000"/>
              </a:lnSpc>
              <a:buFont typeface="Wingdings" panose="05000000000000000000" pitchFamily="2" charset="2"/>
              <a:buChar char="ü"/>
            </a:pPr>
            <a:r>
              <a:rPr lang="fa-IR" sz="1200" dirty="0" smtClean="0">
                <a:solidFill>
                  <a:srgbClr val="C00000"/>
                </a:solidFill>
                <a:cs typeface="B Zar" panose="00000400000000000000" pitchFamily="2" charset="-78"/>
              </a:rPr>
              <a:t>در </a:t>
            </a:r>
            <a:r>
              <a:rPr lang="fa-IR" sz="1200" dirty="0">
                <a:solidFill>
                  <a:srgbClr val="C00000"/>
                </a:solidFill>
                <a:cs typeface="B Zar" panose="00000400000000000000" pitchFamily="2" charset="-78"/>
              </a:rPr>
              <a:t>صورت خرید سایر مؤدیان از مؤدیان موضوع این ماده، خریدهای مذکور مبنای محاسبه </a:t>
            </a:r>
            <a:r>
              <a:rPr lang="fa-IR" sz="1200" dirty="0" smtClean="0">
                <a:solidFill>
                  <a:srgbClr val="C00000"/>
                </a:solidFill>
                <a:cs typeface="B Zar" panose="00000400000000000000" pitchFamily="2" charset="-78"/>
              </a:rPr>
              <a:t>اعتبار مالیاتی نمی باشد </a:t>
            </a:r>
            <a:r>
              <a:rPr lang="fa-IR" sz="1200" dirty="0">
                <a:solidFill>
                  <a:srgbClr val="C00000"/>
                </a:solidFill>
                <a:cs typeface="B Zar" panose="00000400000000000000" pitchFamily="2" charset="-78"/>
              </a:rPr>
              <a:t>و </a:t>
            </a:r>
            <a:r>
              <a:rPr lang="fa-IR" sz="1200" dirty="0" smtClean="0">
                <a:solidFill>
                  <a:srgbClr val="C00000"/>
                </a:solidFill>
                <a:cs typeface="B Zar" panose="00000400000000000000" pitchFamily="2" charset="-78"/>
              </a:rPr>
              <a:t>به عنوان </a:t>
            </a:r>
            <a:r>
              <a:rPr lang="fa-IR" sz="1200" dirty="0">
                <a:solidFill>
                  <a:srgbClr val="C00000"/>
                </a:solidFill>
                <a:cs typeface="B Zar" panose="00000400000000000000" pitchFamily="2" charset="-78"/>
              </a:rPr>
              <a:t>هزینه </a:t>
            </a:r>
            <a:r>
              <a:rPr lang="fa-IR" sz="1200" dirty="0" smtClean="0">
                <a:solidFill>
                  <a:srgbClr val="C00000"/>
                </a:solidFill>
                <a:cs typeface="B Zar" panose="00000400000000000000" pitchFamily="2" charset="-78"/>
              </a:rPr>
              <a:t>قابل قبول </a:t>
            </a:r>
            <a:r>
              <a:rPr lang="fa-IR" sz="1200" dirty="0">
                <a:solidFill>
                  <a:srgbClr val="C00000"/>
                </a:solidFill>
                <a:cs typeface="B Zar" panose="00000400000000000000" pitchFamily="2" charset="-78"/>
              </a:rPr>
              <a:t>مالیاتی پذیرفته </a:t>
            </a:r>
            <a:r>
              <a:rPr lang="fa-IR" sz="1200" dirty="0" smtClean="0">
                <a:solidFill>
                  <a:srgbClr val="C00000"/>
                </a:solidFill>
                <a:cs typeface="B Zar" panose="00000400000000000000" pitchFamily="2" charset="-78"/>
              </a:rPr>
              <a:t>نمی شود</a:t>
            </a:r>
            <a:r>
              <a:rPr lang="fa-IR" sz="1200" dirty="0">
                <a:solidFill>
                  <a:srgbClr val="C00000"/>
                </a:solidFill>
                <a:cs typeface="B Zar" panose="00000400000000000000" pitchFamily="2" charset="-78"/>
              </a:rPr>
              <a:t>. همچنین </a:t>
            </a:r>
            <a:r>
              <a:rPr lang="fa-IR" sz="1200" dirty="0" smtClean="0">
                <a:solidFill>
                  <a:srgbClr val="C00000"/>
                </a:solidFill>
                <a:cs typeface="B Zar" panose="00000400000000000000" pitchFamily="2" charset="-78"/>
              </a:rPr>
              <a:t>مصرف کنندگان </a:t>
            </a:r>
            <a:r>
              <a:rPr lang="fa-IR" sz="1200" dirty="0">
                <a:solidFill>
                  <a:srgbClr val="C00000"/>
                </a:solidFill>
                <a:cs typeface="B Zar" panose="00000400000000000000" pitchFamily="2" charset="-78"/>
              </a:rPr>
              <a:t>نهائی </a:t>
            </a:r>
            <a:r>
              <a:rPr lang="fa-IR" sz="1200" dirty="0" smtClean="0">
                <a:solidFill>
                  <a:srgbClr val="C00000"/>
                </a:solidFill>
                <a:cs typeface="B Zar" panose="00000400000000000000" pitchFamily="2" charset="-78"/>
              </a:rPr>
              <a:t>که از </a:t>
            </a:r>
            <a:r>
              <a:rPr lang="fa-IR" sz="1200" dirty="0">
                <a:solidFill>
                  <a:srgbClr val="C00000"/>
                </a:solidFill>
                <a:cs typeface="B Zar" panose="00000400000000000000" pitchFamily="2" charset="-78"/>
              </a:rPr>
              <a:t>مؤدیان موضوع این ماده خرید کنند، مشمول حکم ماده </a:t>
            </a:r>
            <a:r>
              <a:rPr lang="fa-IR" sz="1200" dirty="0" smtClean="0">
                <a:solidFill>
                  <a:srgbClr val="C00000"/>
                </a:solidFill>
                <a:cs typeface="B Zar" panose="00000400000000000000" pitchFamily="2" charset="-78"/>
              </a:rPr>
              <a:t>(18)این </a:t>
            </a:r>
            <a:r>
              <a:rPr lang="fa-IR" sz="1200" dirty="0">
                <a:solidFill>
                  <a:srgbClr val="C00000"/>
                </a:solidFill>
                <a:cs typeface="B Zar" panose="00000400000000000000" pitchFamily="2" charset="-78"/>
              </a:rPr>
              <a:t>قانون نمیشوند. رسید </a:t>
            </a:r>
            <a:r>
              <a:rPr lang="fa-IR" sz="1200" dirty="0" smtClean="0">
                <a:solidFill>
                  <a:srgbClr val="C00000"/>
                </a:solidFill>
                <a:cs typeface="B Zar" panose="00000400000000000000" pitchFamily="2" charset="-78"/>
              </a:rPr>
              <a:t>دستگاه کارتخوان </a:t>
            </a:r>
            <a:r>
              <a:rPr lang="fa-IR" sz="1200" dirty="0">
                <a:solidFill>
                  <a:srgbClr val="C00000"/>
                </a:solidFill>
                <a:cs typeface="B Zar" panose="00000400000000000000" pitchFamily="2" charset="-78"/>
              </a:rPr>
              <a:t>بانکی یا درگاه پرداخت الکترونیکی گروههایی از مؤدیان با میزان فروش سالانه بیشتر </a:t>
            </a:r>
            <a:r>
              <a:rPr lang="fa-IR" sz="1200" dirty="0" smtClean="0">
                <a:solidFill>
                  <a:srgbClr val="C00000"/>
                </a:solidFill>
                <a:cs typeface="B Zar" panose="00000400000000000000" pitchFamily="2" charset="-78"/>
              </a:rPr>
              <a:t>ازنصاب </a:t>
            </a:r>
            <a:r>
              <a:rPr lang="fa-IR" sz="1200" dirty="0">
                <a:solidFill>
                  <a:srgbClr val="C00000"/>
                </a:solidFill>
                <a:cs typeface="B Zar" panose="00000400000000000000" pitchFamily="2" charset="-78"/>
              </a:rPr>
              <a:t>موضوع این ماده، صورتحساب الکترونیکی محسوب نمی شود.</a:t>
            </a:r>
          </a:p>
          <a:p>
            <a:pPr algn="just" rtl="1">
              <a:lnSpc>
                <a:spcPct val="170000"/>
              </a:lnSpc>
            </a:pPr>
            <a:r>
              <a:rPr lang="fa-IR" sz="1400" b="1" dirty="0">
                <a:solidFill>
                  <a:srgbClr val="002060"/>
                </a:solidFill>
                <a:cs typeface="B Zar" panose="00000400000000000000" pitchFamily="2" charset="-78"/>
              </a:rPr>
              <a:t>تبصره ۱ </a:t>
            </a:r>
            <a:r>
              <a:rPr lang="fa-IR" sz="1200" dirty="0">
                <a:solidFill>
                  <a:srgbClr val="0070C0"/>
                </a:solidFill>
                <a:cs typeface="B Zar" panose="00000400000000000000" pitchFamily="2" charset="-78"/>
              </a:rPr>
              <a:t>- </a:t>
            </a:r>
            <a:r>
              <a:rPr lang="fa-IR" sz="1200" b="1" dirty="0">
                <a:solidFill>
                  <a:srgbClr val="00B050"/>
                </a:solidFill>
                <a:cs typeface="B Zar" panose="00000400000000000000" pitchFamily="2" charset="-78"/>
              </a:rPr>
              <a:t>به منظو ر ایجاد تسهیل برای مودیان مشمول این قانون، نصاب مذکور در این ماده در </a:t>
            </a:r>
            <a:r>
              <a:rPr lang="fa-IR" sz="1200" b="1" dirty="0" smtClean="0">
                <a:solidFill>
                  <a:srgbClr val="00B050"/>
                </a:solidFill>
                <a:cs typeface="B Zar" panose="00000400000000000000" pitchFamily="2" charset="-78"/>
              </a:rPr>
              <a:t>سالهاي1۴۰2 </a:t>
            </a:r>
            <a:r>
              <a:rPr lang="fa-IR" sz="1200" b="1" dirty="0">
                <a:solidFill>
                  <a:srgbClr val="00B050"/>
                </a:solidFill>
                <a:cs typeface="B Zar" panose="00000400000000000000" pitchFamily="2" charset="-78"/>
              </a:rPr>
              <a:t>و 1۴۰۳ و 1۴۰۴ به تر تيب </a:t>
            </a:r>
            <a:r>
              <a:rPr lang="fa-IR" sz="1200" b="1" dirty="0" smtClean="0">
                <a:solidFill>
                  <a:srgbClr val="00B050"/>
                </a:solidFill>
                <a:cs typeface="B Zar" panose="00000400000000000000" pitchFamily="2" charset="-78"/>
              </a:rPr>
              <a:t>صدوپنجاه برابر</a:t>
            </a:r>
            <a:r>
              <a:rPr lang="fa-IR" sz="1200" b="1" dirty="0">
                <a:solidFill>
                  <a:srgbClr val="00B050"/>
                </a:solidFill>
                <a:cs typeface="B Zar" panose="00000400000000000000" pitchFamily="2" charset="-78"/>
              </a:rPr>
              <a:t>، صد برابر و پنجاه برابر </a:t>
            </a:r>
            <a:r>
              <a:rPr lang="fa-IR" sz="1200" b="1" dirty="0" smtClean="0">
                <a:solidFill>
                  <a:srgbClr val="00B050"/>
                </a:solidFill>
                <a:cs typeface="B Zar" panose="00000400000000000000" pitchFamily="2" charset="-78"/>
              </a:rPr>
              <a:t>معافیت </a:t>
            </a:r>
            <a:r>
              <a:rPr lang="fa-IR" sz="1200" b="1" dirty="0">
                <a:solidFill>
                  <a:srgbClr val="00B050"/>
                </a:solidFill>
                <a:cs typeface="B Zar" panose="00000400000000000000" pitchFamily="2" charset="-78"/>
              </a:rPr>
              <a:t>موضوع ماده </a:t>
            </a:r>
            <a:r>
              <a:rPr lang="fa-IR" sz="1200" b="1" dirty="0" smtClean="0">
                <a:solidFill>
                  <a:srgbClr val="00B050"/>
                </a:solidFill>
                <a:cs typeface="B Zar" panose="00000400000000000000" pitchFamily="2" charset="-78"/>
              </a:rPr>
              <a:t>(84) قانون مالیاتهای مستقیم </a:t>
            </a:r>
            <a:r>
              <a:rPr lang="fa-IR" sz="1200" b="1" dirty="0">
                <a:solidFill>
                  <a:srgbClr val="00B050"/>
                </a:solidFill>
                <a:cs typeface="B Zar" panose="00000400000000000000" pitchFamily="2" charset="-78"/>
              </a:rPr>
              <a:t>تعیین </a:t>
            </a:r>
            <a:r>
              <a:rPr lang="fa-IR" sz="1200" b="1" dirty="0" smtClean="0">
                <a:solidFill>
                  <a:srgbClr val="00B050"/>
                </a:solidFill>
                <a:cs typeface="B Zar" panose="00000400000000000000" pitchFamily="2" charset="-78"/>
              </a:rPr>
              <a:t>میشود</a:t>
            </a:r>
            <a:r>
              <a:rPr lang="fa-IR" sz="1200" b="1" dirty="0">
                <a:solidFill>
                  <a:srgbClr val="00B050"/>
                </a:solidFill>
                <a:cs typeface="B Zar" panose="00000400000000000000" pitchFamily="2" charset="-78"/>
              </a:rPr>
              <a:t>.</a:t>
            </a:r>
          </a:p>
          <a:p>
            <a:pPr algn="just" rtl="1">
              <a:lnSpc>
                <a:spcPct val="170000"/>
              </a:lnSpc>
            </a:pPr>
            <a:r>
              <a:rPr lang="fa-IR" sz="1400" b="1" dirty="0">
                <a:solidFill>
                  <a:srgbClr val="002060"/>
                </a:solidFill>
                <a:cs typeface="B Zar" panose="00000400000000000000" pitchFamily="2" charset="-78"/>
              </a:rPr>
              <a:t>تبصره ۲ </a:t>
            </a:r>
            <a:r>
              <a:rPr lang="fa-IR" sz="1200" dirty="0">
                <a:solidFill>
                  <a:srgbClr val="0070C0"/>
                </a:solidFill>
                <a:cs typeface="B Zar" panose="00000400000000000000" pitchFamily="2" charset="-78"/>
              </a:rPr>
              <a:t>- </a:t>
            </a:r>
            <a:r>
              <a:rPr lang="fa-IR" sz="1200" b="1" u="sng" dirty="0">
                <a:solidFill>
                  <a:srgbClr val="0070C0"/>
                </a:solidFill>
                <a:cs typeface="B Zar" panose="00000400000000000000" pitchFamily="2" charset="-78"/>
              </a:rPr>
              <a:t>تا پایان سال 1۴۰۴ </a:t>
            </a:r>
            <a:r>
              <a:rPr lang="fa-IR" sz="1200" dirty="0">
                <a:solidFill>
                  <a:srgbClr val="0070C0"/>
                </a:solidFill>
                <a:cs typeface="B Zar" panose="00000400000000000000" pitchFamily="2" charset="-78"/>
              </a:rPr>
              <a:t>رسید دستگاه کارتخوان بانکی یا درگاه پرداخت الکترونیکی </a:t>
            </a:r>
            <a:r>
              <a:rPr lang="fa-IR" sz="1200" dirty="0" smtClean="0">
                <a:solidFill>
                  <a:srgbClr val="0070C0"/>
                </a:solidFill>
                <a:cs typeface="B Zar" panose="00000400000000000000" pitchFamily="2" charset="-78"/>
              </a:rPr>
              <a:t>کلیه مؤدیانی </a:t>
            </a:r>
            <a:r>
              <a:rPr lang="fa-IR" sz="1200" dirty="0">
                <a:solidFill>
                  <a:srgbClr val="0070C0"/>
                </a:solidFill>
                <a:cs typeface="B Zar" panose="00000400000000000000" pitchFamily="2" charset="-78"/>
              </a:rPr>
              <a:t>که کالاها و خدمات مورد عرضه آنها </a:t>
            </a:r>
            <a:r>
              <a:rPr lang="fa-IR" sz="1200" u="sng" dirty="0">
                <a:solidFill>
                  <a:srgbClr val="0070C0"/>
                </a:solidFill>
                <a:cs typeface="B Zar" panose="00000400000000000000" pitchFamily="2" charset="-78"/>
              </a:rPr>
              <a:t>مشمول نرخ مالیات بر ارزش افزوده یکسان </a:t>
            </a:r>
            <a:r>
              <a:rPr lang="fa-IR" sz="1200" dirty="0" smtClean="0">
                <a:solidFill>
                  <a:srgbClr val="0070C0"/>
                </a:solidFill>
                <a:cs typeface="B Zar" panose="00000400000000000000" pitchFamily="2" charset="-78"/>
              </a:rPr>
              <a:t>می باشد، </a:t>
            </a:r>
            <a:r>
              <a:rPr lang="fa-IR" sz="1200" b="1" u="sng" dirty="0" smtClean="0">
                <a:solidFill>
                  <a:srgbClr val="0070C0"/>
                </a:solidFill>
                <a:cs typeface="B Zar" panose="00000400000000000000" pitchFamily="2" charset="-78"/>
              </a:rPr>
              <a:t>صورتحساب </a:t>
            </a:r>
            <a:r>
              <a:rPr lang="fa-IR" sz="1200" b="1" u="sng" dirty="0">
                <a:solidFill>
                  <a:srgbClr val="0070C0"/>
                </a:solidFill>
                <a:cs typeface="B Zar" panose="00000400000000000000" pitchFamily="2" charset="-78"/>
              </a:rPr>
              <a:t>الکترونیکی محسوب </a:t>
            </a:r>
            <a:r>
              <a:rPr lang="fa-IR" sz="1200" b="1" u="sng" dirty="0" smtClean="0">
                <a:solidFill>
                  <a:srgbClr val="0070C0"/>
                </a:solidFill>
                <a:cs typeface="B Zar" panose="00000400000000000000" pitchFamily="2" charset="-78"/>
              </a:rPr>
              <a:t>می شود.</a:t>
            </a:r>
            <a:endParaRPr lang="fa-IR" sz="1200" b="1" u="sng" dirty="0">
              <a:solidFill>
                <a:srgbClr val="0070C0"/>
              </a:solidFill>
              <a:cs typeface="B Zar" panose="00000400000000000000" pitchFamily="2" charset="-78"/>
            </a:endParaRPr>
          </a:p>
        </p:txBody>
      </p:sp>
      <p:sp>
        <p:nvSpPr>
          <p:cNvPr id="4" name="Title 1"/>
          <p:cNvSpPr txBox="1">
            <a:spLocks noGrp="1"/>
          </p:cNvSpPr>
          <p:nvPr>
            <p:ph type="title"/>
          </p:nvPr>
        </p:nvSpPr>
        <p:spPr>
          <a:xfrm>
            <a:off x="457200" y="0"/>
            <a:ext cx="8229600" cy="1143000"/>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rtl="1" fontAlgn="auto">
              <a:spcAft>
                <a:spcPts val="0"/>
              </a:spcAft>
            </a:pPr>
            <a:r>
              <a:rPr lang="fa-IR" altLang="fa-IR" sz="1800" dirty="0" smtClean="0">
                <a:solidFill>
                  <a:prstClr val="black"/>
                </a:solidFill>
                <a:cs typeface="B Titr" panose="00000700000000000000" pitchFamily="2" charset="-78"/>
              </a:rPr>
              <a:t>اشخاص مشمول قانون پایانه فروشگاهی و سامانه مودیان بر اساس </a:t>
            </a:r>
            <a:r>
              <a:rPr lang="fa-IR" altLang="fa-IR" sz="1800" u="sng" dirty="0" smtClean="0">
                <a:solidFill>
                  <a:prstClr val="black"/>
                </a:solidFill>
                <a:cs typeface="B Titr" panose="00000700000000000000" pitchFamily="2" charset="-78"/>
              </a:rPr>
              <a:t>قانون تسهیل تکالیف مودیان</a:t>
            </a:r>
            <a:endParaRPr lang="en-US" sz="2400" b="1" u="sng" dirty="0">
              <a:solidFill>
                <a:prstClr val="black"/>
              </a:solidFill>
            </a:endParaRPr>
          </a:p>
        </p:txBody>
      </p:sp>
    </p:spTree>
    <p:extLst>
      <p:ext uri="{BB962C8B-B14F-4D97-AF65-F5344CB8AC3E}">
        <p14:creationId xmlns:p14="http://schemas.microsoft.com/office/powerpoint/2010/main" val="2929820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fa-IR" sz="2000" dirty="0">
                <a:cs typeface="B Titr" panose="00000700000000000000" pitchFamily="2" charset="-78"/>
              </a:rPr>
              <a:t>توضیحات </a:t>
            </a:r>
            <a:r>
              <a:rPr lang="fa-IR" sz="2000" dirty="0" smtClean="0">
                <a:cs typeface="B Titr" panose="00000700000000000000" pitchFamily="2" charset="-78"/>
              </a:rPr>
              <a:t>تکمیلی مشمولیت </a:t>
            </a:r>
            <a:r>
              <a:rPr lang="fa-IR" sz="2000" dirty="0">
                <a:cs typeface="B Titr" panose="00000700000000000000" pitchFamily="2" charset="-78"/>
              </a:rPr>
              <a:t>اشخاص </a:t>
            </a:r>
            <a:r>
              <a:rPr lang="fa-IR" sz="2000" dirty="0" smtClean="0">
                <a:cs typeface="B Titr" panose="00000700000000000000" pitchFamily="2" charset="-78"/>
              </a:rPr>
              <a:t>حقیقی</a:t>
            </a:r>
            <a:r>
              <a:rPr lang="en-US" sz="2000" dirty="0" smtClean="0">
                <a:cs typeface="B Titr" panose="00000700000000000000" pitchFamily="2" charset="-78"/>
              </a:rPr>
              <a:t>:</a:t>
            </a:r>
            <a:endParaRPr lang="fa-IR" sz="2000" dirty="0">
              <a:cs typeface="B Titr" panose="00000700000000000000" pitchFamily="2" charset="-78"/>
            </a:endParaRPr>
          </a:p>
        </p:txBody>
      </p:sp>
      <p:sp>
        <p:nvSpPr>
          <p:cNvPr id="3" name="Content Placeholder 2"/>
          <p:cNvSpPr>
            <a:spLocks noGrp="1"/>
          </p:cNvSpPr>
          <p:nvPr>
            <p:ph idx="1"/>
          </p:nvPr>
        </p:nvSpPr>
        <p:spPr>
          <a:xfrm>
            <a:off x="443023" y="1066800"/>
            <a:ext cx="8229600" cy="4525963"/>
          </a:xfrm>
        </p:spPr>
        <p:txBody>
          <a:bodyPr>
            <a:normAutofit/>
          </a:bodyPr>
          <a:lstStyle/>
          <a:p>
            <a:pPr marL="0" indent="0" algn="ctr" rtl="1">
              <a:buNone/>
            </a:pPr>
            <a:r>
              <a:rPr lang="fa-IR" sz="1600" dirty="0">
                <a:solidFill>
                  <a:srgbClr val="0070C0"/>
                </a:solidFill>
                <a:cs typeface="B Titr" panose="00000700000000000000" pitchFamily="2" charset="-78"/>
              </a:rPr>
              <a:t>کلیه اشخاص حقیقی به شرح ذیل مشمول صدور صورتحساب الکترونیکی از تاریخ 1403/10/01 می باشند</a:t>
            </a:r>
            <a:r>
              <a:rPr lang="fa-IR" sz="1600" dirty="0" smtClean="0">
                <a:solidFill>
                  <a:srgbClr val="0070C0"/>
                </a:solidFill>
                <a:cs typeface="B Titr" panose="00000700000000000000" pitchFamily="2" charset="-78"/>
              </a:rPr>
              <a:t>:</a:t>
            </a:r>
          </a:p>
          <a:p>
            <a:pPr marL="0" indent="0" algn="ctr" rtl="1">
              <a:buNone/>
            </a:pPr>
            <a:endParaRPr lang="fa-IR" sz="800" dirty="0" smtClean="0">
              <a:solidFill>
                <a:srgbClr val="0070C0"/>
              </a:solidFill>
              <a:cs typeface="B Titr" panose="00000700000000000000" pitchFamily="2" charset="-78"/>
            </a:endParaRPr>
          </a:p>
          <a:p>
            <a:pPr marL="0" indent="0" algn="just" rtl="1">
              <a:spcAft>
                <a:spcPts val="600"/>
              </a:spcAft>
              <a:buNone/>
            </a:pPr>
            <a:r>
              <a:rPr lang="fa-IR" sz="1200" dirty="0" smtClean="0">
                <a:solidFill>
                  <a:srgbClr val="0070C0"/>
                </a:solidFill>
                <a:cs typeface="B Titr" panose="00000700000000000000" pitchFamily="2" charset="-78"/>
              </a:rPr>
              <a:t>1-</a:t>
            </a:r>
            <a:r>
              <a:rPr lang="fa-IR" sz="1600" dirty="0" smtClean="0">
                <a:solidFill>
                  <a:srgbClr val="0070C0"/>
                </a:solidFill>
                <a:cs typeface="B Titr" panose="00000700000000000000" pitchFamily="2" charset="-78"/>
              </a:rPr>
              <a:t> </a:t>
            </a:r>
            <a:r>
              <a:rPr lang="fa-IR" sz="1400" b="1" dirty="0" smtClean="0">
                <a:solidFill>
                  <a:srgbClr val="0070C0"/>
                </a:solidFill>
                <a:cs typeface="B Zar" panose="00000400000000000000" pitchFamily="2" charset="-78"/>
              </a:rPr>
              <a:t>کلیه </a:t>
            </a:r>
            <a:r>
              <a:rPr lang="fa-IR" sz="1400" b="1" dirty="0">
                <a:solidFill>
                  <a:srgbClr val="0070C0"/>
                </a:solidFill>
                <a:cs typeface="B Zar" panose="00000400000000000000" pitchFamily="2" charset="-78"/>
              </a:rPr>
              <a:t>اشخاص حقیقی </a:t>
            </a:r>
            <a:r>
              <a:rPr lang="fa-IR" sz="1400" b="1" dirty="0" smtClean="0">
                <a:solidFill>
                  <a:srgbClr val="0070C0"/>
                </a:solidFill>
                <a:cs typeface="B Zar" panose="00000400000000000000" pitchFamily="2" charset="-78"/>
              </a:rPr>
              <a:t>( صاحبان مشاغل) </a:t>
            </a:r>
            <a:r>
              <a:rPr lang="fa-IR" sz="1400" b="1" dirty="0">
                <a:solidFill>
                  <a:srgbClr val="0070C0"/>
                </a:solidFill>
                <a:cs typeface="B Zar" panose="00000400000000000000" pitchFamily="2" charset="-78"/>
              </a:rPr>
              <a:t>که میزان فروش خالص کالا </a:t>
            </a:r>
            <a:r>
              <a:rPr lang="fa-IR" sz="1400" b="1" dirty="0" smtClean="0">
                <a:solidFill>
                  <a:srgbClr val="0070C0"/>
                </a:solidFill>
                <a:cs typeface="B Zar" panose="00000400000000000000" pitchFamily="2" charset="-78"/>
              </a:rPr>
              <a:t>و خدمات </a:t>
            </a:r>
            <a:r>
              <a:rPr lang="fa-IR" sz="1400" b="1" dirty="0">
                <a:solidFill>
                  <a:srgbClr val="0070C0"/>
                </a:solidFill>
                <a:cs typeface="B Zar" panose="00000400000000000000" pitchFamily="2" charset="-78"/>
              </a:rPr>
              <a:t>سال 1402 آنها تا پایان </a:t>
            </a:r>
            <a:r>
              <a:rPr lang="fa-IR" sz="1400" b="1" dirty="0" smtClean="0">
                <a:solidFill>
                  <a:srgbClr val="0070C0"/>
                </a:solidFill>
                <a:cs typeface="B Zar" panose="00000400000000000000" pitchFamily="2" charset="-78"/>
              </a:rPr>
              <a:t>شهریورماه </a:t>
            </a:r>
            <a:r>
              <a:rPr lang="fa-IR" sz="1400" b="1" dirty="0">
                <a:solidFill>
                  <a:srgbClr val="0070C0"/>
                </a:solidFill>
                <a:cs typeface="B Zar" panose="00000400000000000000" pitchFamily="2" charset="-78"/>
              </a:rPr>
              <a:t>سال 1402 ، </a:t>
            </a:r>
            <a:r>
              <a:rPr lang="fa-IR" sz="1400" b="1" dirty="0" smtClean="0">
                <a:solidFill>
                  <a:srgbClr val="0070C0"/>
                </a:solidFill>
                <a:cs typeface="B Zar" panose="00000400000000000000" pitchFamily="2" charset="-78"/>
              </a:rPr>
              <a:t>بیشتر </a:t>
            </a:r>
            <a:r>
              <a:rPr lang="fa-IR" sz="1400" b="1" dirty="0">
                <a:solidFill>
                  <a:srgbClr val="0070C0"/>
                </a:solidFill>
                <a:cs typeface="B Zar" panose="00000400000000000000" pitchFamily="2" charset="-78"/>
              </a:rPr>
              <a:t>از 180 </a:t>
            </a:r>
            <a:r>
              <a:rPr lang="fa-IR" sz="1400" b="1" dirty="0" smtClean="0">
                <a:solidFill>
                  <a:srgbClr val="0070C0"/>
                </a:solidFill>
                <a:cs typeface="B Zar" panose="00000400000000000000" pitchFamily="2" charset="-78"/>
              </a:rPr>
              <a:t>میلیاردریال </a:t>
            </a:r>
            <a:r>
              <a:rPr lang="fa-IR" sz="1400" b="1" dirty="0">
                <a:solidFill>
                  <a:srgbClr val="0070C0"/>
                </a:solidFill>
                <a:cs typeface="B Zar" panose="00000400000000000000" pitchFamily="2" charset="-78"/>
              </a:rPr>
              <a:t>بوده است</a:t>
            </a:r>
            <a:r>
              <a:rPr lang="fa-IR" sz="1400" b="1" dirty="0" smtClean="0">
                <a:solidFill>
                  <a:srgbClr val="0070C0"/>
                </a:solidFill>
                <a:cs typeface="B Zar" panose="00000400000000000000" pitchFamily="2" charset="-78"/>
              </a:rPr>
              <a:t>.</a:t>
            </a:r>
          </a:p>
          <a:p>
            <a:pPr marL="0" indent="0" algn="just" rtl="1">
              <a:spcAft>
                <a:spcPts val="600"/>
              </a:spcAft>
              <a:buNone/>
            </a:pPr>
            <a:r>
              <a:rPr lang="fa-IR" sz="1400" b="1" dirty="0">
                <a:solidFill>
                  <a:srgbClr val="7030A0"/>
                </a:solidFill>
                <a:cs typeface="B Zar" panose="00000400000000000000" pitchFamily="2" charset="-78"/>
              </a:rPr>
              <a:t>2- </a:t>
            </a:r>
            <a:r>
              <a:rPr lang="fa-IR" sz="1400" b="1" dirty="0" smtClean="0">
                <a:solidFill>
                  <a:srgbClr val="7030A0"/>
                </a:solidFill>
                <a:cs typeface="B Zar" panose="00000400000000000000" pitchFamily="2" charset="-78"/>
              </a:rPr>
              <a:t> </a:t>
            </a:r>
            <a:r>
              <a:rPr lang="fa-IR" sz="1400" b="1" dirty="0">
                <a:solidFill>
                  <a:srgbClr val="7030A0"/>
                </a:solidFill>
                <a:cs typeface="B Zar" panose="00000400000000000000" pitchFamily="2" charset="-78"/>
              </a:rPr>
              <a:t>اشخاص حقیقی موضوع جزء 2 </a:t>
            </a:r>
            <a:r>
              <a:rPr lang="fa-IR" sz="1400" b="1" dirty="0" smtClean="0">
                <a:solidFill>
                  <a:srgbClr val="7030A0"/>
                </a:solidFill>
                <a:cs typeface="B Zar" panose="00000400000000000000" pitchFamily="2" charset="-78"/>
              </a:rPr>
              <a:t>بند ط </a:t>
            </a:r>
            <a:r>
              <a:rPr lang="fa-IR" sz="1400" b="1" dirty="0">
                <a:solidFill>
                  <a:srgbClr val="7030A0"/>
                </a:solidFill>
                <a:cs typeface="B Zar" panose="00000400000000000000" pitchFamily="2" charset="-78"/>
              </a:rPr>
              <a:t>تبصره 6 قانون بودجه سال 1402 ، </a:t>
            </a:r>
            <a:r>
              <a:rPr lang="fa-IR" sz="1400" b="1" u="sng" dirty="0" smtClean="0">
                <a:solidFill>
                  <a:srgbClr val="7030A0"/>
                </a:solidFill>
                <a:cs typeface="B Zar" panose="00000400000000000000" pitchFamily="2" charset="-78"/>
              </a:rPr>
              <a:t>با هر </a:t>
            </a:r>
            <a:r>
              <a:rPr lang="fa-IR" sz="1400" b="1" u="sng" dirty="0">
                <a:solidFill>
                  <a:srgbClr val="7030A0"/>
                </a:solidFill>
                <a:cs typeface="B Zar" panose="00000400000000000000" pitchFamily="2" charset="-78"/>
              </a:rPr>
              <a:t>میزان فروش کالا و خدمات </a:t>
            </a:r>
            <a:r>
              <a:rPr lang="fa-IR" sz="1400" b="1" dirty="0" smtClean="0">
                <a:solidFill>
                  <a:srgbClr val="7030A0"/>
                </a:solidFill>
                <a:cs typeface="B Zar" panose="00000400000000000000" pitchFamily="2" charset="-78"/>
              </a:rPr>
              <a:t>سالانه کماکان </a:t>
            </a:r>
            <a:r>
              <a:rPr lang="fa-IR" sz="1400" b="1" dirty="0">
                <a:solidFill>
                  <a:srgbClr val="7030A0"/>
                </a:solidFill>
                <a:cs typeface="B Zar" panose="00000400000000000000" pitchFamily="2" charset="-78"/>
              </a:rPr>
              <a:t>ملزم به صدور </a:t>
            </a:r>
            <a:r>
              <a:rPr lang="fa-IR" sz="1400" b="1" dirty="0" smtClean="0">
                <a:solidFill>
                  <a:srgbClr val="7030A0"/>
                </a:solidFill>
                <a:cs typeface="B Zar" panose="00000400000000000000" pitchFamily="2" charset="-78"/>
              </a:rPr>
              <a:t>صورتحساب الکترونیکی </a:t>
            </a:r>
            <a:r>
              <a:rPr lang="fa-IR" sz="1400" b="1" dirty="0">
                <a:solidFill>
                  <a:srgbClr val="7030A0"/>
                </a:solidFill>
                <a:cs typeface="B Zar" panose="00000400000000000000" pitchFamily="2" charset="-78"/>
              </a:rPr>
              <a:t>هستند</a:t>
            </a:r>
            <a:r>
              <a:rPr lang="fa-IR" sz="1400" b="1" dirty="0" smtClean="0">
                <a:solidFill>
                  <a:srgbClr val="7030A0"/>
                </a:solidFill>
                <a:cs typeface="B Zar" panose="00000400000000000000" pitchFamily="2" charset="-78"/>
              </a:rPr>
              <a:t>.</a:t>
            </a:r>
          </a:p>
          <a:p>
            <a:pPr marL="0" indent="0" algn="just" rtl="1">
              <a:spcAft>
                <a:spcPts val="600"/>
              </a:spcAft>
              <a:buNone/>
            </a:pPr>
            <a:r>
              <a:rPr lang="fa-IR" sz="1400" b="1" dirty="0" smtClean="0">
                <a:solidFill>
                  <a:srgbClr val="00B050"/>
                </a:solidFill>
                <a:cs typeface="B Zar" panose="00000400000000000000" pitchFamily="2" charset="-78"/>
              </a:rPr>
              <a:t>3-عرضه کنندگان </a:t>
            </a:r>
            <a:r>
              <a:rPr lang="fa-IR" sz="1400" b="1" dirty="0">
                <a:solidFill>
                  <a:srgbClr val="00B050"/>
                </a:solidFill>
                <a:cs typeface="B Zar" panose="00000400000000000000" pitchFamily="2" charset="-78"/>
              </a:rPr>
              <a:t>کالا و خدمات </a:t>
            </a:r>
            <a:r>
              <a:rPr lang="fa-IR" sz="1400" b="1" dirty="0" smtClean="0">
                <a:solidFill>
                  <a:srgbClr val="00B050"/>
                </a:solidFill>
                <a:cs typeface="B Zar" panose="00000400000000000000" pitchFamily="2" charset="-78"/>
              </a:rPr>
              <a:t>مرتبط با </a:t>
            </a:r>
            <a:r>
              <a:rPr lang="fa-IR" sz="1400" b="1" dirty="0">
                <a:solidFill>
                  <a:srgbClr val="00B050"/>
                </a:solidFill>
                <a:cs typeface="B Zar" panose="00000400000000000000" pitchFamily="2" charset="-78"/>
              </a:rPr>
              <a:t>طلا، جواهر و پلاتین با هر میزان </a:t>
            </a:r>
            <a:r>
              <a:rPr lang="fa-IR" sz="1400" b="1" dirty="0" smtClean="0">
                <a:solidFill>
                  <a:srgbClr val="00B050"/>
                </a:solidFill>
                <a:cs typeface="B Zar" panose="00000400000000000000" pitchFamily="2" charset="-78"/>
              </a:rPr>
              <a:t>فروش کالا </a:t>
            </a:r>
            <a:r>
              <a:rPr lang="fa-IR" sz="1400" b="1" dirty="0">
                <a:solidFill>
                  <a:srgbClr val="00B050"/>
                </a:solidFill>
                <a:cs typeface="B Zar" panose="00000400000000000000" pitchFamily="2" charset="-78"/>
              </a:rPr>
              <a:t>و خدمات به استناد جزء 4 بند </a:t>
            </a:r>
            <a:r>
              <a:rPr lang="fa-IR" sz="1400" b="1" dirty="0" smtClean="0">
                <a:solidFill>
                  <a:srgbClr val="00B050"/>
                </a:solidFill>
                <a:cs typeface="B Zar" panose="00000400000000000000" pitchFamily="2" charset="-78"/>
              </a:rPr>
              <a:t>ب ماده </a:t>
            </a:r>
            <a:r>
              <a:rPr lang="fa-IR" sz="1400" b="1" dirty="0">
                <a:solidFill>
                  <a:srgbClr val="00B050"/>
                </a:solidFill>
                <a:cs typeface="B Zar" panose="00000400000000000000" pitchFamily="2" charset="-78"/>
              </a:rPr>
              <a:t>26 قانون مالیات بر ارزش </a:t>
            </a:r>
            <a:r>
              <a:rPr lang="fa-IR" sz="1400" b="1" dirty="0" smtClean="0">
                <a:solidFill>
                  <a:srgbClr val="00B050"/>
                </a:solidFill>
                <a:cs typeface="B Zar" panose="00000400000000000000" pitchFamily="2" charset="-78"/>
              </a:rPr>
              <a:t>افزوده مصوب </a:t>
            </a:r>
            <a:r>
              <a:rPr lang="fa-IR" sz="1400" b="1" dirty="0">
                <a:solidFill>
                  <a:srgbClr val="00B050"/>
                </a:solidFill>
                <a:cs typeface="B Zar" panose="00000400000000000000" pitchFamily="2" charset="-78"/>
              </a:rPr>
              <a:t>سال 1400 </a:t>
            </a:r>
            <a:r>
              <a:rPr lang="fa-IR" sz="1400" b="1" dirty="0" smtClean="0">
                <a:solidFill>
                  <a:srgbClr val="00B050"/>
                </a:solidFill>
                <a:cs typeface="B Zar" panose="00000400000000000000" pitchFamily="2" charset="-78"/>
              </a:rPr>
              <a:t>.</a:t>
            </a:r>
          </a:p>
          <a:p>
            <a:pPr marL="0" indent="0" algn="just" rtl="1">
              <a:spcAft>
                <a:spcPts val="600"/>
              </a:spcAft>
              <a:buNone/>
            </a:pPr>
            <a:r>
              <a:rPr lang="fa-IR" sz="1400" b="1" dirty="0" smtClean="0">
                <a:solidFill>
                  <a:srgbClr val="FF0000"/>
                </a:solidFill>
                <a:cs typeface="B Zar" panose="00000400000000000000" pitchFamily="2" charset="-78"/>
              </a:rPr>
              <a:t>4- </a:t>
            </a:r>
            <a:r>
              <a:rPr lang="fa-IR" sz="1400" b="1" dirty="0">
                <a:solidFill>
                  <a:srgbClr val="FF0000"/>
                </a:solidFill>
                <a:cs typeface="B Zar" panose="00000400000000000000" pitchFamily="2" charset="-78"/>
              </a:rPr>
              <a:t>فروشندگان مواد معدنی به </a:t>
            </a:r>
            <a:r>
              <a:rPr lang="fa-IR" sz="1400" b="1" dirty="0" smtClean="0">
                <a:solidFill>
                  <a:srgbClr val="FF0000"/>
                </a:solidFill>
                <a:cs typeface="B Zar" panose="00000400000000000000" pitchFamily="2" charset="-78"/>
              </a:rPr>
              <a:t>واحدهای فراوری </a:t>
            </a:r>
            <a:r>
              <a:rPr lang="fa-IR" sz="1400" b="1" dirty="0">
                <a:solidFill>
                  <a:srgbClr val="FF0000"/>
                </a:solidFill>
                <a:cs typeface="B Zar" panose="00000400000000000000" pitchFamily="2" charset="-78"/>
              </a:rPr>
              <a:t>مواد معدنی موضوع بند م </a:t>
            </a:r>
            <a:r>
              <a:rPr lang="fa-IR" sz="1400" b="1" dirty="0" smtClean="0">
                <a:solidFill>
                  <a:srgbClr val="FF0000"/>
                </a:solidFill>
                <a:cs typeface="B Zar" panose="00000400000000000000" pitchFamily="2" charset="-78"/>
              </a:rPr>
              <a:t>تبصره 7 </a:t>
            </a:r>
            <a:r>
              <a:rPr lang="fa-IR" sz="1400" b="1" dirty="0">
                <a:solidFill>
                  <a:srgbClr val="FF0000"/>
                </a:solidFill>
                <a:cs typeface="B Zar" panose="00000400000000000000" pitchFamily="2" charset="-78"/>
              </a:rPr>
              <a:t>قانون بودجه سال 1402 با هر </a:t>
            </a:r>
            <a:r>
              <a:rPr lang="fa-IR" sz="1400" b="1" dirty="0" smtClean="0">
                <a:solidFill>
                  <a:srgbClr val="FF0000"/>
                </a:solidFill>
                <a:cs typeface="B Zar" panose="00000400000000000000" pitchFamily="2" charset="-78"/>
              </a:rPr>
              <a:t>میزان فروش </a:t>
            </a:r>
            <a:r>
              <a:rPr lang="fa-IR" sz="1400" b="1" dirty="0">
                <a:solidFill>
                  <a:srgbClr val="FF0000"/>
                </a:solidFill>
                <a:cs typeface="B Zar" panose="00000400000000000000" pitchFamily="2" charset="-78"/>
              </a:rPr>
              <a:t>ملزم به صدور </a:t>
            </a:r>
            <a:r>
              <a:rPr lang="fa-IR" sz="1400" b="1" dirty="0" smtClean="0">
                <a:solidFill>
                  <a:srgbClr val="FF0000"/>
                </a:solidFill>
                <a:cs typeface="B Zar" panose="00000400000000000000" pitchFamily="2" charset="-78"/>
              </a:rPr>
              <a:t>صورتحساب الکترونیکی </a:t>
            </a:r>
            <a:r>
              <a:rPr lang="fa-IR" sz="1400" b="1" dirty="0">
                <a:solidFill>
                  <a:srgbClr val="FF0000"/>
                </a:solidFill>
                <a:cs typeface="B Zar" panose="00000400000000000000" pitchFamily="2" charset="-78"/>
              </a:rPr>
              <a:t>نوع 1 مطابق </a:t>
            </a:r>
            <a:r>
              <a:rPr lang="fa-IR" sz="1400" b="1" dirty="0" smtClean="0">
                <a:solidFill>
                  <a:srgbClr val="FF0000"/>
                </a:solidFill>
                <a:cs typeface="B Zar" panose="00000400000000000000" pitchFamily="2" charset="-78"/>
              </a:rPr>
              <a:t>دستورالعمل صدور </a:t>
            </a:r>
            <a:r>
              <a:rPr lang="fa-IR" sz="1400" b="1" dirty="0">
                <a:solidFill>
                  <a:srgbClr val="FF0000"/>
                </a:solidFill>
                <a:cs typeface="B Zar" panose="00000400000000000000" pitchFamily="2" charset="-78"/>
              </a:rPr>
              <a:t>صورتحساب </a:t>
            </a:r>
            <a:r>
              <a:rPr lang="fa-IR" sz="1400" b="1" dirty="0" smtClean="0">
                <a:solidFill>
                  <a:srgbClr val="FF0000"/>
                </a:solidFill>
                <a:cs typeface="B Zar" panose="00000400000000000000" pitchFamily="2" charset="-78"/>
              </a:rPr>
              <a:t>الکترونیکی می باشند.</a:t>
            </a:r>
          </a:p>
          <a:p>
            <a:pPr marL="0" indent="0" algn="just" rtl="1">
              <a:spcAft>
                <a:spcPts val="600"/>
              </a:spcAft>
              <a:buNone/>
            </a:pPr>
            <a:endParaRPr lang="fa-IR" sz="1400" b="1" dirty="0">
              <a:solidFill>
                <a:srgbClr val="FF0000"/>
              </a:solidFill>
              <a:cs typeface="B Zar" panose="00000400000000000000" pitchFamily="2" charset="-78"/>
            </a:endParaRPr>
          </a:p>
        </p:txBody>
      </p:sp>
      <p:pic>
        <p:nvPicPr>
          <p:cNvPr id="8" name="Picture 7"/>
          <p:cNvPicPr>
            <a:picLocks noChangeAspect="1"/>
          </p:cNvPicPr>
          <p:nvPr/>
        </p:nvPicPr>
        <p:blipFill>
          <a:blip r:embed="rId3"/>
          <a:stretch>
            <a:fillRect/>
          </a:stretch>
        </p:blipFill>
        <p:spPr>
          <a:xfrm>
            <a:off x="171450" y="3657600"/>
            <a:ext cx="8801100" cy="762000"/>
          </a:xfrm>
          <a:prstGeom prst="rect">
            <a:avLst/>
          </a:prstGeom>
        </p:spPr>
      </p:pic>
      <p:pic>
        <p:nvPicPr>
          <p:cNvPr id="11" name="Picture 10"/>
          <p:cNvPicPr>
            <a:picLocks noChangeAspect="1"/>
          </p:cNvPicPr>
          <p:nvPr/>
        </p:nvPicPr>
        <p:blipFill>
          <a:blip r:embed="rId4"/>
          <a:stretch>
            <a:fillRect/>
          </a:stretch>
        </p:blipFill>
        <p:spPr>
          <a:xfrm>
            <a:off x="171449" y="4419600"/>
            <a:ext cx="8801101" cy="1962150"/>
          </a:xfrm>
          <a:prstGeom prst="rect">
            <a:avLst/>
          </a:prstGeom>
        </p:spPr>
      </p:pic>
    </p:spTree>
    <p:extLst>
      <p:ext uri="{BB962C8B-B14F-4D97-AF65-F5344CB8AC3E}">
        <p14:creationId xmlns:p14="http://schemas.microsoft.com/office/powerpoint/2010/main" val="2713794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800" dirty="0">
                <a:cs typeface="B Titr" panose="00000700000000000000" pitchFamily="2" charset="-78"/>
              </a:rPr>
              <a:t>اشخاص مشمول</a:t>
            </a:r>
          </a:p>
        </p:txBody>
      </p:sp>
      <p:sp>
        <p:nvSpPr>
          <p:cNvPr id="6" name="Content Placeholder 2"/>
          <p:cNvSpPr>
            <a:spLocks noGrp="1"/>
          </p:cNvSpPr>
          <p:nvPr>
            <p:ph idx="1"/>
          </p:nvPr>
        </p:nvSpPr>
        <p:spPr>
          <a:xfrm>
            <a:off x="228600" y="1066800"/>
            <a:ext cx="8763000" cy="4876800"/>
          </a:xfr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gn="just" rtl="1">
              <a:defRPr/>
            </a:pPr>
            <a:endParaRPr lang="fa-IR" sz="2800" dirty="0"/>
          </a:p>
          <a:p>
            <a:pPr marL="0" indent="0" algn="just" rtl="1">
              <a:buNone/>
              <a:defRPr/>
            </a:pPr>
            <a:endParaRPr lang="fa-IR" sz="2400" dirty="0">
              <a:solidFill>
                <a:sysClr val="windowText" lastClr="000000"/>
              </a:solidFill>
              <a:cs typeface="B Zar" panose="00000400000000000000" pitchFamily="2" charset="-78"/>
            </a:endParaRPr>
          </a:p>
          <a:p>
            <a:pPr algn="just" rtl="1">
              <a:defRPr/>
            </a:pPr>
            <a:r>
              <a:rPr lang="fa-IR" sz="2200" dirty="0">
                <a:solidFill>
                  <a:schemeClr val="tx1"/>
                </a:solidFill>
                <a:cs typeface="B Zar" panose="00000400000000000000" pitchFamily="2" charset="-78"/>
              </a:rPr>
              <a:t>عرضه کنندگان کالاها و خدمات که به موجب این قانون و سایر قوانین از مالیات و عوارض معاف می باشند. </a:t>
            </a:r>
          </a:p>
          <a:p>
            <a:pPr marL="0" indent="0" algn="just" rtl="1">
              <a:buNone/>
              <a:defRPr/>
            </a:pPr>
            <a:endParaRPr lang="fa-IR" sz="2200" dirty="0">
              <a:solidFill>
                <a:schemeClr val="tx1"/>
              </a:solidFill>
              <a:cs typeface="B Zar" panose="00000400000000000000" pitchFamily="2" charset="-78"/>
            </a:endParaRPr>
          </a:p>
          <a:p>
            <a:pPr algn="just" rtl="1">
              <a:defRPr/>
            </a:pPr>
            <a:r>
              <a:rPr lang="fa-IR" sz="2200" dirty="0">
                <a:solidFill>
                  <a:schemeClr val="tx1"/>
                </a:solidFill>
                <a:cs typeface="B Zar" panose="00000400000000000000" pitchFamily="2" charset="-78"/>
              </a:rPr>
              <a:t>همچنین فعالان اقتصادی مستقر در مناطق آزاد تجاری-صنعتی و مناطق ویژه اقتصادی که حجم معاملات سالانه آنها از مبلغی که به پیشنهاد سازمان به تایید هیات وزیران می رسد، بیشتر باشد،</a:t>
            </a:r>
          </a:p>
          <a:p>
            <a:pPr algn="just" rtl="1">
              <a:defRPr/>
            </a:pPr>
            <a:endParaRPr lang="fa-IR" sz="2200" dirty="0">
              <a:solidFill>
                <a:schemeClr val="tx1"/>
              </a:solidFill>
              <a:cs typeface="B Zar" panose="00000400000000000000" pitchFamily="2" charset="-78"/>
            </a:endParaRPr>
          </a:p>
          <a:p>
            <a:pPr algn="just" rtl="1">
              <a:defRPr/>
            </a:pPr>
            <a:r>
              <a:rPr lang="fa-IR" sz="2200" dirty="0">
                <a:solidFill>
                  <a:schemeClr val="tx1"/>
                </a:solidFill>
                <a:cs typeface="B Zar" panose="00000400000000000000" pitchFamily="2" charset="-78"/>
              </a:rPr>
              <a:t>مکلف به عضویت و ثبت معاملات در سامانه مودیان هستند</a:t>
            </a:r>
            <a:r>
              <a:rPr lang="fa-IR" sz="2400" dirty="0">
                <a:solidFill>
                  <a:sysClr val="windowText" lastClr="000000"/>
                </a:solidFill>
                <a:cs typeface="B Zar" panose="00000400000000000000" pitchFamily="2" charset="-78"/>
              </a:rPr>
              <a:t>.</a:t>
            </a:r>
          </a:p>
          <a:p>
            <a:pPr algn="just" rtl="1">
              <a:defRPr/>
            </a:pPr>
            <a:endParaRPr lang="fa-IR" sz="1800" dirty="0">
              <a:solidFill>
                <a:sysClr val="windowText" lastClr="000000"/>
              </a:solidFill>
              <a:cs typeface="B Zar" panose="00000400000000000000" pitchFamily="2" charset="-78"/>
            </a:endParaRPr>
          </a:p>
          <a:p>
            <a:pPr marL="0" indent="0" algn="just" rtl="1">
              <a:buNone/>
              <a:defRPr/>
            </a:pPr>
            <a:r>
              <a:rPr lang="fa-IR" sz="1800" i="1" dirty="0">
                <a:solidFill>
                  <a:srgbClr val="FF0000"/>
                </a:solidFill>
                <a:effectLst>
                  <a:outerShdw blurRad="38100" dist="38100" dir="2700000" algn="tl">
                    <a:srgbClr val="000000">
                      <a:alpha val="43137"/>
                    </a:srgbClr>
                  </a:outerShdw>
                </a:effectLst>
                <a:cs typeface="B Zar" panose="00000400000000000000" pitchFamily="2" charset="-78"/>
              </a:rPr>
              <a:t>     این حکم شامل کلیه مناطق کشور از جمله مناطق آزاد تجاری-صنعتی و مناطق ویژه اقتصادی می شود</a:t>
            </a:r>
            <a:r>
              <a:rPr lang="fa-IR" sz="1800" dirty="0">
                <a:solidFill>
                  <a:srgbClr val="FF0000"/>
                </a:solidFill>
                <a:cs typeface="B Zar" panose="00000400000000000000" pitchFamily="2" charset="-78"/>
              </a:rPr>
              <a:t>.</a:t>
            </a:r>
            <a:r>
              <a:rPr lang="fa-IR" sz="1800" dirty="0">
                <a:solidFill>
                  <a:sysClr val="windowText" lastClr="000000"/>
                </a:solidFill>
                <a:cs typeface="B Zar" panose="00000400000000000000" pitchFamily="2" charset="-78"/>
              </a:rPr>
              <a:t> </a:t>
            </a:r>
          </a:p>
          <a:p>
            <a:pPr marL="0" indent="0" algn="just" rtl="1">
              <a:buNone/>
            </a:pPr>
            <a:endParaRPr lang="fa-IR" sz="2400" kern="1200" dirty="0">
              <a:solidFill>
                <a:schemeClr val="tx1"/>
              </a:solidFill>
              <a:effectLst>
                <a:outerShdw blurRad="38100" dist="38100" dir="2700000" algn="tl">
                  <a:srgbClr val="000000">
                    <a:alpha val="43137"/>
                  </a:srgbClr>
                </a:outerShdw>
              </a:effectLst>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33</a:t>
            </a:fld>
            <a:endParaRPr lang="en-US">
              <a:solidFill>
                <a:srgbClr val="50A834"/>
              </a:solidFill>
            </a:endParaRPr>
          </a:p>
        </p:txBody>
      </p:sp>
      <p:sp>
        <p:nvSpPr>
          <p:cNvPr id="2" name="Rounded Rectangle 1"/>
          <p:cNvSpPr/>
          <p:nvPr/>
        </p:nvSpPr>
        <p:spPr>
          <a:xfrm>
            <a:off x="228600" y="1227136"/>
            <a:ext cx="8763000" cy="4868864"/>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Oval 7">
            <a:extLst>
              <a:ext uri="{FF2B5EF4-FFF2-40B4-BE49-F238E27FC236}">
                <a16:creationId xmlns:a16="http://schemas.microsoft.com/office/drawing/2014/main" xmlns="" id="{D12F7A10-A1DA-95DD-C9C8-07F17BF6FBE4}"/>
              </a:ext>
            </a:extLst>
          </p:cNvPr>
          <p:cNvSpPr/>
          <p:nvPr/>
        </p:nvSpPr>
        <p:spPr>
          <a:xfrm>
            <a:off x="342900" y="990600"/>
            <a:ext cx="4267200" cy="762000"/>
          </a:xfrm>
          <a:prstGeom prst="ellipse">
            <a:avLst/>
          </a:prstGeom>
          <a:solidFill>
            <a:srgbClr val="81DEFF"/>
          </a:solidFill>
          <a:ln w="15875" cap="rnd" cmpd="sng" algn="ctr">
            <a:solidFill>
              <a:srgbClr val="00B0F0"/>
            </a:solidFill>
            <a:prstDash val="solid"/>
          </a:ln>
          <a:effectLst/>
        </p:spPr>
        <p:txBody>
          <a:bodyPr rtlCol="1" anchor="ctr"/>
          <a:lstStyle/>
          <a:p>
            <a:pPr algn="ctr" defTabSz="457200" rtl="1" fontAlgn="auto">
              <a:spcBef>
                <a:spcPts val="0"/>
              </a:spcBef>
              <a:spcAft>
                <a:spcPts val="0"/>
              </a:spcAft>
              <a:defRPr/>
            </a:pPr>
            <a:r>
              <a:rPr lang="fa-IR" b="1" kern="0" dirty="0">
                <a:solidFill>
                  <a:prstClr val="black"/>
                </a:solidFill>
                <a:latin typeface="Century Gothic" panose="020B0502020202020204"/>
                <a:cs typeface="B Nazanin" panose="00000400000000000000" pitchFamily="2" charset="-78"/>
              </a:rPr>
              <a:t>ماده ۱۲</a:t>
            </a:r>
          </a:p>
          <a:p>
            <a:pPr algn="ctr" defTabSz="457200" rtl="1" fontAlgn="auto">
              <a:spcBef>
                <a:spcPts val="0"/>
              </a:spcBef>
              <a:spcAft>
                <a:spcPts val="0"/>
              </a:spcAft>
              <a:defRPr/>
            </a:pPr>
            <a:r>
              <a:rPr lang="fa-IR" b="1" kern="0" dirty="0">
                <a:solidFill>
                  <a:prstClr val="black"/>
                </a:solidFill>
                <a:latin typeface="Century Gothic" panose="020B0502020202020204"/>
                <a:cs typeface="B Nazanin" panose="00000400000000000000" pitchFamily="2" charset="-78"/>
              </a:rPr>
              <a:t>قانون دائمی مالیات بر ارزش افزوده</a:t>
            </a:r>
            <a:endParaRPr lang="en-US" b="1" kern="0" dirty="0">
              <a:solidFill>
                <a:prstClr val="black"/>
              </a:solidFill>
              <a:latin typeface="Century Gothic" panose="020B0502020202020204"/>
              <a:cs typeface="B Nazanin" panose="00000400000000000000" pitchFamily="2" charset="-78"/>
            </a:endParaRPr>
          </a:p>
        </p:txBody>
      </p:sp>
    </p:spTree>
    <p:extLst>
      <p:ext uri="{BB962C8B-B14F-4D97-AF65-F5344CB8AC3E}">
        <p14:creationId xmlns:p14="http://schemas.microsoft.com/office/powerpoint/2010/main" val="3386413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800" dirty="0">
                <a:cs typeface="B Titr" panose="00000700000000000000" pitchFamily="2" charset="-78"/>
              </a:rPr>
              <a:t>اهم تکالیف اشخاص مشمول</a:t>
            </a:r>
            <a:r>
              <a:rPr lang="ar-YE" altLang="fa-IR" sz="2800" dirty="0">
                <a:cs typeface="B Titr" panose="00000700000000000000" pitchFamily="2" charset="-78"/>
              </a:rPr>
              <a:t> </a:t>
            </a:r>
            <a:endParaRPr lang="fa-IR" altLang="fa-IR" sz="2800" dirty="0">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34</a:t>
            </a:fld>
            <a:endParaRPr lang="en-US">
              <a:solidFill>
                <a:srgbClr val="50A834"/>
              </a:solidFill>
            </a:endParaRPr>
          </a:p>
        </p:txBody>
      </p:sp>
      <p:sp>
        <p:nvSpPr>
          <p:cNvPr id="12" name="Oval 11">
            <a:extLst>
              <a:ext uri="{FF2B5EF4-FFF2-40B4-BE49-F238E27FC236}">
                <a16:creationId xmlns:a16="http://schemas.microsoft.com/office/drawing/2014/main" xmlns="" id="{CEEB36A5-0237-DB36-84F4-398607024A26}"/>
              </a:ext>
            </a:extLst>
          </p:cNvPr>
          <p:cNvSpPr/>
          <p:nvPr/>
        </p:nvSpPr>
        <p:spPr>
          <a:xfrm>
            <a:off x="6105525" y="1989138"/>
            <a:ext cx="2676525" cy="1409700"/>
          </a:xfrm>
          <a:prstGeom prst="ellipse">
            <a:avLst/>
          </a:prstGeom>
          <a:solidFill>
            <a:schemeClr val="tx2">
              <a:lumMod val="20000"/>
              <a:lumOff val="80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defTabSz="457200" fontAlgn="auto">
              <a:spcBef>
                <a:spcPts val="0"/>
              </a:spcBef>
              <a:spcAft>
                <a:spcPts val="0"/>
              </a:spcAft>
              <a:defRPr/>
            </a:pPr>
            <a:r>
              <a:rPr lang="fa-IR" sz="1600" b="1" dirty="0">
                <a:solidFill>
                  <a:srgbClr val="000066"/>
                </a:solidFill>
                <a:cs typeface="B Titr" panose="00000700000000000000" pitchFamily="2" charset="-78"/>
              </a:rPr>
              <a:t>ثبت نام و عضویت </a:t>
            </a:r>
          </a:p>
          <a:p>
            <a:pPr algn="ctr" defTabSz="457200" fontAlgn="auto">
              <a:spcBef>
                <a:spcPts val="0"/>
              </a:spcBef>
              <a:spcAft>
                <a:spcPts val="0"/>
              </a:spcAft>
              <a:defRPr/>
            </a:pPr>
            <a:r>
              <a:rPr lang="fa-IR" sz="1600" b="1" dirty="0">
                <a:solidFill>
                  <a:srgbClr val="000066"/>
                </a:solidFill>
                <a:cs typeface="B Titr" panose="00000700000000000000" pitchFamily="2" charset="-78"/>
              </a:rPr>
              <a:t>در سامانه مودیان</a:t>
            </a:r>
            <a:endParaRPr lang="en-US" sz="1600" b="1" dirty="0">
              <a:solidFill>
                <a:srgbClr val="000066"/>
              </a:solidFill>
              <a:cs typeface="B Titr" panose="00000700000000000000" pitchFamily="2" charset="-78"/>
            </a:endParaRPr>
          </a:p>
        </p:txBody>
      </p:sp>
      <p:sp>
        <p:nvSpPr>
          <p:cNvPr id="13" name="Oval 12">
            <a:extLst>
              <a:ext uri="{FF2B5EF4-FFF2-40B4-BE49-F238E27FC236}">
                <a16:creationId xmlns:a16="http://schemas.microsoft.com/office/drawing/2014/main" xmlns="" id="{ADC2D4ED-A507-A485-AEDF-1FD24212E36B}"/>
              </a:ext>
            </a:extLst>
          </p:cNvPr>
          <p:cNvSpPr/>
          <p:nvPr/>
        </p:nvSpPr>
        <p:spPr>
          <a:xfrm>
            <a:off x="2246313" y="4919663"/>
            <a:ext cx="5246687" cy="947737"/>
          </a:xfrm>
          <a:prstGeom prst="ellipse">
            <a:avLst/>
          </a:prstGeom>
          <a:solidFill>
            <a:srgbClr val="FAF9BD"/>
          </a:solid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defTabSz="457200" fontAlgn="auto">
              <a:spcBef>
                <a:spcPts val="0"/>
              </a:spcBef>
              <a:spcAft>
                <a:spcPts val="0"/>
              </a:spcAft>
              <a:defRPr/>
            </a:pPr>
            <a:r>
              <a:rPr lang="fa-IR" sz="1600" b="1" dirty="0">
                <a:solidFill>
                  <a:srgbClr val="000066"/>
                </a:solidFill>
                <a:cs typeface="B Titr" panose="00000700000000000000" pitchFamily="2" charset="-78"/>
              </a:rPr>
              <a:t>خرده فروشی ها و واحدهای صنفی:</a:t>
            </a:r>
          </a:p>
          <a:p>
            <a:pPr algn="ctr" defTabSz="457200" fontAlgn="auto">
              <a:spcBef>
                <a:spcPts val="0"/>
              </a:spcBef>
              <a:spcAft>
                <a:spcPts val="0"/>
              </a:spcAft>
              <a:defRPr/>
            </a:pPr>
            <a:r>
              <a:rPr lang="fa-IR" sz="1600" b="1" dirty="0">
                <a:solidFill>
                  <a:srgbClr val="000066"/>
                </a:solidFill>
                <a:cs typeface="B Titr" panose="00000700000000000000" pitchFamily="2" charset="-78"/>
              </a:rPr>
              <a:t>استفاده از پایانه فروشگاهی</a:t>
            </a:r>
            <a:endParaRPr lang="en-US" sz="1600" b="1" dirty="0">
              <a:solidFill>
                <a:srgbClr val="000066"/>
              </a:solidFill>
              <a:cs typeface="B Titr" panose="00000700000000000000" pitchFamily="2" charset="-78"/>
            </a:endParaRPr>
          </a:p>
        </p:txBody>
      </p:sp>
      <p:sp>
        <p:nvSpPr>
          <p:cNvPr id="14" name="Oval 13">
            <a:extLst>
              <a:ext uri="{FF2B5EF4-FFF2-40B4-BE49-F238E27FC236}">
                <a16:creationId xmlns:a16="http://schemas.microsoft.com/office/drawing/2014/main" xmlns="" id="{2E582081-EA71-1313-7F8B-6BE0B2F6F646}"/>
              </a:ext>
            </a:extLst>
          </p:cNvPr>
          <p:cNvSpPr/>
          <p:nvPr/>
        </p:nvSpPr>
        <p:spPr>
          <a:xfrm>
            <a:off x="457200" y="1989138"/>
            <a:ext cx="3046413" cy="1409700"/>
          </a:xfrm>
          <a:prstGeom prst="ellipse">
            <a:avLst/>
          </a:prstGeom>
          <a:solidFill>
            <a:schemeClr val="tx2">
              <a:lumMod val="20000"/>
              <a:lumOff val="80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defTabSz="457200" fontAlgn="auto">
              <a:spcBef>
                <a:spcPts val="0"/>
              </a:spcBef>
              <a:spcAft>
                <a:spcPts val="0"/>
              </a:spcAft>
              <a:defRPr/>
            </a:pPr>
            <a:r>
              <a:rPr lang="fa-IR" sz="1600" b="1" dirty="0">
                <a:solidFill>
                  <a:srgbClr val="000066"/>
                </a:solidFill>
                <a:cs typeface="B Titr" panose="00000700000000000000" pitchFamily="2" charset="-78"/>
              </a:rPr>
              <a:t>صدور صورتحساب الکترونیکی</a:t>
            </a:r>
            <a:endParaRPr lang="en-US" sz="1600" b="1" dirty="0">
              <a:solidFill>
                <a:srgbClr val="000066"/>
              </a:solidFill>
              <a:cs typeface="B Titr" panose="00000700000000000000" pitchFamily="2" charset="-78"/>
            </a:endParaRPr>
          </a:p>
        </p:txBody>
      </p:sp>
      <p:sp>
        <p:nvSpPr>
          <p:cNvPr id="15" name="Oval 14">
            <a:extLst>
              <a:ext uri="{FF2B5EF4-FFF2-40B4-BE49-F238E27FC236}">
                <a16:creationId xmlns:a16="http://schemas.microsoft.com/office/drawing/2014/main" xmlns="" id="{BFC17EFC-65AA-F440-996F-D8C27C289270}"/>
              </a:ext>
            </a:extLst>
          </p:cNvPr>
          <p:cNvSpPr/>
          <p:nvPr/>
        </p:nvSpPr>
        <p:spPr>
          <a:xfrm>
            <a:off x="4191000" y="3657600"/>
            <a:ext cx="1357313" cy="641350"/>
          </a:xfrm>
          <a:prstGeom prst="ellipse">
            <a:avLst/>
          </a:prstGeom>
          <a:solidFill>
            <a:srgbClr val="81DEFF"/>
          </a:solidFill>
          <a:ln>
            <a:solidFill>
              <a:srgbClr val="00B0F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fa-IR" sz="2000" b="1" dirty="0">
                <a:solidFill>
                  <a:srgbClr val="000066"/>
                </a:solidFill>
                <a:cs typeface="B Titr" panose="00000700000000000000" pitchFamily="2" charset="-78"/>
              </a:rPr>
              <a:t>ماده</a:t>
            </a:r>
            <a:r>
              <a:rPr lang="fa-IR" sz="2000" dirty="0">
                <a:solidFill>
                  <a:srgbClr val="000066"/>
                </a:solidFill>
                <a:cs typeface="B Titr" panose="00000700000000000000" pitchFamily="2" charset="-78"/>
              </a:rPr>
              <a:t> </a:t>
            </a:r>
            <a:r>
              <a:rPr lang="fa-IR" sz="2000" b="1" dirty="0">
                <a:solidFill>
                  <a:srgbClr val="000066"/>
                </a:solidFill>
                <a:cs typeface="B Titr" panose="00000700000000000000" pitchFamily="2" charset="-78"/>
              </a:rPr>
              <a:t>2</a:t>
            </a:r>
            <a:endParaRPr lang="en-US" sz="2000" b="1" dirty="0">
              <a:solidFill>
                <a:srgbClr val="000066"/>
              </a:solidFill>
              <a:cs typeface="B Titr" panose="00000700000000000000" pitchFamily="2" charset="-78"/>
            </a:endParaRPr>
          </a:p>
        </p:txBody>
      </p:sp>
      <p:cxnSp>
        <p:nvCxnSpPr>
          <p:cNvPr id="24" name="Straight Arrow Connector 23">
            <a:extLst>
              <a:ext uri="{FF2B5EF4-FFF2-40B4-BE49-F238E27FC236}">
                <a16:creationId xmlns:a16="http://schemas.microsoft.com/office/drawing/2014/main" xmlns="" id="{FADBF096-A6FD-85BD-3B6C-7731731C67A1}"/>
              </a:ext>
            </a:extLst>
          </p:cNvPr>
          <p:cNvCxnSpPr>
            <a:stCxn id="15" idx="7"/>
            <a:endCxn id="12" idx="3"/>
          </p:cNvCxnSpPr>
          <p:nvPr/>
        </p:nvCxnSpPr>
        <p:spPr>
          <a:xfrm flipV="1">
            <a:off x="5349539" y="3192392"/>
            <a:ext cx="1147954" cy="5591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4C84CF1E-46B2-347E-1E79-805E7A99A967}"/>
              </a:ext>
            </a:extLst>
          </p:cNvPr>
          <p:cNvCxnSpPr>
            <a:stCxn id="15" idx="1"/>
            <a:endCxn id="14" idx="5"/>
          </p:cNvCxnSpPr>
          <p:nvPr/>
        </p:nvCxnSpPr>
        <p:spPr>
          <a:xfrm flipH="1" flipV="1">
            <a:off x="3057476" y="3192392"/>
            <a:ext cx="1332298" cy="5591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98BBF4D-BC8D-81A5-FDF4-9B08EC61F3E3}"/>
              </a:ext>
            </a:extLst>
          </p:cNvPr>
          <p:cNvCxnSpPr>
            <a:cxnSpLocks/>
            <a:stCxn id="15" idx="4"/>
            <a:endCxn id="13" idx="0"/>
          </p:cNvCxnSpPr>
          <p:nvPr/>
        </p:nvCxnSpPr>
        <p:spPr>
          <a:xfrm>
            <a:off x="4869657" y="4298950"/>
            <a:ext cx="0" cy="6207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23684" y="990600"/>
            <a:ext cx="8767916" cy="5486400"/>
          </a:xfrm>
          <a:prstGeom prst="round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515983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800" dirty="0">
                <a:cs typeface="B Titr" panose="00000700000000000000" pitchFamily="2" charset="-78"/>
              </a:rPr>
              <a:t>اهم تکالیف اشخاص مشمول</a:t>
            </a:r>
            <a:r>
              <a:rPr lang="ar-YE" altLang="fa-IR" sz="2800" dirty="0">
                <a:cs typeface="B Titr" panose="00000700000000000000" pitchFamily="2" charset="-78"/>
              </a:rPr>
              <a:t> </a:t>
            </a:r>
            <a:r>
              <a:rPr lang="fa-IR" altLang="fa-IR" sz="2800" dirty="0">
                <a:cs typeface="B Titr" panose="00000700000000000000" pitchFamily="2" charset="-78"/>
              </a:rPr>
              <a:t>(ادامه)</a:t>
            </a: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35</a:t>
            </a:fld>
            <a:endParaRPr lang="en-US">
              <a:solidFill>
                <a:srgbClr val="50A834"/>
              </a:solidFill>
            </a:endParaRPr>
          </a:p>
        </p:txBody>
      </p:sp>
      <p:grpSp>
        <p:nvGrpSpPr>
          <p:cNvPr id="16" name="Group 1">
            <a:extLst>
              <a:ext uri="{FF2B5EF4-FFF2-40B4-BE49-F238E27FC236}">
                <a16:creationId xmlns:a16="http://schemas.microsoft.com/office/drawing/2014/main" xmlns="" id="{B463FC6B-46C9-6D5C-4AB1-2FD2A9B19697}"/>
              </a:ext>
            </a:extLst>
          </p:cNvPr>
          <p:cNvGrpSpPr>
            <a:grpSpLocks/>
          </p:cNvGrpSpPr>
          <p:nvPr/>
        </p:nvGrpSpPr>
        <p:grpSpPr bwMode="auto">
          <a:xfrm>
            <a:off x="241300" y="1347946"/>
            <a:ext cx="8585200" cy="1981200"/>
            <a:chOff x="531812" y="1637043"/>
            <a:chExt cx="11380215" cy="844389"/>
          </a:xfrm>
        </p:grpSpPr>
        <p:sp>
          <p:nvSpPr>
            <p:cNvPr id="17" name="Oval 16">
              <a:extLst>
                <a:ext uri="{FF2B5EF4-FFF2-40B4-BE49-F238E27FC236}">
                  <a16:creationId xmlns:a16="http://schemas.microsoft.com/office/drawing/2014/main" xmlns="" id="{28D04982-F1EB-C897-55F3-0F96F9815B06}"/>
                </a:ext>
              </a:extLst>
            </p:cNvPr>
            <p:cNvSpPr/>
            <p:nvPr/>
          </p:nvSpPr>
          <p:spPr>
            <a:xfrm>
              <a:off x="531812" y="1637043"/>
              <a:ext cx="10631075" cy="844389"/>
            </a:xfrm>
            <a:prstGeom prst="ellipse">
              <a:avLst/>
            </a:prstGeom>
            <a:solidFill>
              <a:sysClr val="window" lastClr="FFFFFF"/>
            </a:solidFill>
            <a:ln w="19050" cap="rnd" cmpd="sng" algn="ctr">
              <a:solidFill>
                <a:schemeClr val="tx1"/>
              </a:solidFill>
              <a:prstDash val="solid"/>
            </a:ln>
            <a:effectLst/>
          </p:spPr>
          <p:txBody>
            <a:bodyPr anchor="ctr"/>
            <a:lstStyle/>
            <a:p>
              <a:pPr algn="ctr" defTabSz="457200" rtl="1" fontAlgn="auto">
                <a:spcBef>
                  <a:spcPts val="0"/>
                </a:spcBef>
                <a:spcAft>
                  <a:spcPts val="0"/>
                </a:spcAft>
                <a:defRPr/>
              </a:pPr>
              <a:r>
                <a:rPr lang="fa-IR" sz="2000" b="1" dirty="0">
                  <a:solidFill>
                    <a:srgbClr val="000066"/>
                  </a:solidFill>
                  <a:cs typeface="B Zar" panose="00000400000000000000" pitchFamily="2" charset="-78"/>
                </a:rPr>
                <a:t>اعلام شماره حساب ها و شناسه یکتای دستگاه کارتخوان بانکی یا </a:t>
              </a:r>
              <a:br>
                <a:rPr lang="fa-IR" sz="2000" b="1" dirty="0">
                  <a:solidFill>
                    <a:srgbClr val="000066"/>
                  </a:solidFill>
                  <a:cs typeface="B Zar" panose="00000400000000000000" pitchFamily="2" charset="-78"/>
                </a:rPr>
              </a:br>
              <a:r>
                <a:rPr lang="fa-IR" sz="2000" b="1" dirty="0">
                  <a:solidFill>
                    <a:srgbClr val="000066"/>
                  </a:solidFill>
                  <a:cs typeface="B Zar" panose="00000400000000000000" pitchFamily="2" charset="-78"/>
                </a:rPr>
                <a:t>درگاه های پرداخت الکترونیکی</a:t>
              </a:r>
            </a:p>
            <a:p>
              <a:pPr algn="ctr" defTabSz="457200" rtl="1" fontAlgn="auto">
                <a:spcBef>
                  <a:spcPts val="0"/>
                </a:spcBef>
                <a:spcAft>
                  <a:spcPts val="0"/>
                </a:spcAft>
                <a:defRPr/>
              </a:pPr>
              <a:endParaRPr lang="en-US" sz="2000" b="1" dirty="0">
                <a:solidFill>
                  <a:srgbClr val="000066"/>
                </a:solidFill>
                <a:cs typeface="B Zar" panose="00000400000000000000" pitchFamily="2" charset="-78"/>
              </a:endParaRPr>
            </a:p>
          </p:txBody>
        </p:sp>
        <p:sp>
          <p:nvSpPr>
            <p:cNvPr id="21" name="Oval 20">
              <a:extLst>
                <a:ext uri="{FF2B5EF4-FFF2-40B4-BE49-F238E27FC236}">
                  <a16:creationId xmlns:a16="http://schemas.microsoft.com/office/drawing/2014/main" xmlns="" id="{51239314-420C-17A6-C061-134E77B62395}"/>
                </a:ext>
              </a:extLst>
            </p:cNvPr>
            <p:cNvSpPr/>
            <p:nvPr/>
          </p:nvSpPr>
          <p:spPr>
            <a:xfrm>
              <a:off x="9891873" y="1851978"/>
              <a:ext cx="2020154" cy="383814"/>
            </a:xfrm>
            <a:prstGeom prst="ellipse">
              <a:avLst/>
            </a:prstGeom>
            <a:solidFill>
              <a:srgbClr val="FED6E5"/>
            </a:solidFill>
            <a:ln w="19050" cap="rnd" cmpd="sng" algn="ctr">
              <a:solidFill>
                <a:schemeClr val="tx1"/>
              </a:solidFill>
              <a:prstDash val="solid"/>
            </a:ln>
            <a:effectLst/>
          </p:spPr>
          <p:txBody>
            <a:bodyPr anchor="ctr"/>
            <a:lstStyle/>
            <a:p>
              <a:pPr algn="ctr" defTabSz="457200" rtl="1" fontAlgn="auto">
                <a:spcBef>
                  <a:spcPts val="0"/>
                </a:spcBef>
                <a:spcAft>
                  <a:spcPts val="0"/>
                </a:spcAft>
                <a:defRPr/>
              </a:pPr>
              <a:r>
                <a:rPr lang="fa-IR" sz="1600" b="1" kern="0" dirty="0">
                  <a:solidFill>
                    <a:prstClr val="black"/>
                  </a:solidFill>
                  <a:latin typeface="Century Gothic" panose="020B0502020202020204"/>
                  <a:cs typeface="B Titr" panose="00000700000000000000" pitchFamily="2" charset="-78"/>
                </a:rPr>
                <a:t>ماده</a:t>
              </a:r>
              <a:r>
                <a:rPr lang="fa-IR" b="1" kern="0" dirty="0">
                  <a:solidFill>
                    <a:prstClr val="black"/>
                  </a:solidFill>
                  <a:latin typeface="Century Gothic" panose="020B0502020202020204"/>
                  <a:cs typeface="B Titr" panose="00000700000000000000" pitchFamily="2" charset="-78"/>
                </a:rPr>
                <a:t> 10</a:t>
              </a:r>
              <a:endParaRPr lang="en-US" b="1" kern="0" dirty="0">
                <a:solidFill>
                  <a:prstClr val="black"/>
                </a:solidFill>
                <a:latin typeface="Century Gothic" panose="020B0502020202020204"/>
                <a:cs typeface="B Titr" panose="00000700000000000000" pitchFamily="2" charset="-78"/>
              </a:endParaRPr>
            </a:p>
          </p:txBody>
        </p:sp>
      </p:grpSp>
      <p:graphicFrame>
        <p:nvGraphicFramePr>
          <p:cNvPr id="2" name="Table 2">
            <a:extLst>
              <a:ext uri="{FF2B5EF4-FFF2-40B4-BE49-F238E27FC236}">
                <a16:creationId xmlns:a16="http://schemas.microsoft.com/office/drawing/2014/main" xmlns="" id="{BCFC7241-D0CC-4DDD-C217-4E86F9B36850}"/>
              </a:ext>
            </a:extLst>
          </p:cNvPr>
          <p:cNvGraphicFramePr>
            <a:graphicFrameLocks noGrp="1"/>
          </p:cNvGraphicFramePr>
          <p:nvPr>
            <p:extLst/>
          </p:nvPr>
        </p:nvGraphicFramePr>
        <p:xfrm>
          <a:off x="304800" y="3741275"/>
          <a:ext cx="8521700" cy="2225040"/>
        </p:xfrm>
        <a:graphic>
          <a:graphicData uri="http://schemas.openxmlformats.org/drawingml/2006/table">
            <a:tbl>
              <a:tblPr rtl="1" firstRow="1" bandRow="1">
                <a:tableStyleId>{5C22544A-7EE6-4342-B048-85BDC9FD1C3A}</a:tableStyleId>
              </a:tblPr>
              <a:tblGrid>
                <a:gridCol w="2130425">
                  <a:extLst>
                    <a:ext uri="{9D8B030D-6E8A-4147-A177-3AD203B41FA5}">
                      <a16:colId xmlns:a16="http://schemas.microsoft.com/office/drawing/2014/main" xmlns="" val="4055410994"/>
                    </a:ext>
                  </a:extLst>
                </a:gridCol>
                <a:gridCol w="2130425">
                  <a:extLst>
                    <a:ext uri="{9D8B030D-6E8A-4147-A177-3AD203B41FA5}">
                      <a16:colId xmlns:a16="http://schemas.microsoft.com/office/drawing/2014/main" xmlns="" val="3360943655"/>
                    </a:ext>
                  </a:extLst>
                </a:gridCol>
                <a:gridCol w="2130425">
                  <a:extLst>
                    <a:ext uri="{9D8B030D-6E8A-4147-A177-3AD203B41FA5}">
                      <a16:colId xmlns:a16="http://schemas.microsoft.com/office/drawing/2014/main" xmlns="" val="2643253591"/>
                    </a:ext>
                  </a:extLst>
                </a:gridCol>
                <a:gridCol w="2130425">
                  <a:extLst>
                    <a:ext uri="{9D8B030D-6E8A-4147-A177-3AD203B41FA5}">
                      <a16:colId xmlns:a16="http://schemas.microsoft.com/office/drawing/2014/main" xmlns="" val="63599121"/>
                    </a:ext>
                  </a:extLst>
                </a:gridCol>
              </a:tblGrid>
              <a:tr h="370840">
                <a:tc gridSpan="4">
                  <a:txBody>
                    <a:bodyPr/>
                    <a:lstStyle/>
                    <a:p>
                      <a:pPr algn="ctr" rtl="1"/>
                      <a:r>
                        <a:rPr lang="fa-IR" dirty="0"/>
                        <a:t>تا تاریخ 1401/5/22</a:t>
                      </a: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452558733"/>
                  </a:ext>
                </a:extLst>
              </a:tr>
              <a:tr h="370840">
                <a:tc>
                  <a:txBody>
                    <a:bodyPr/>
                    <a:lstStyle/>
                    <a:p>
                      <a:pPr algn="ctr" rtl="1"/>
                      <a:r>
                        <a:rPr lang="fa-IR" dirty="0"/>
                        <a:t>مودی</a:t>
                      </a:r>
                    </a:p>
                  </a:txBody>
                  <a:tcPr/>
                </a:tc>
                <a:tc>
                  <a:txBody>
                    <a:bodyPr/>
                    <a:lstStyle/>
                    <a:p>
                      <a:pPr algn="ctr" rtl="1"/>
                      <a:r>
                        <a:rPr lang="fa-IR" dirty="0"/>
                        <a:t>تعداد</a:t>
                      </a:r>
                    </a:p>
                  </a:txBody>
                  <a:tcPr/>
                </a:tc>
                <a:tc>
                  <a:txBody>
                    <a:bodyPr/>
                    <a:lstStyle/>
                    <a:p>
                      <a:pPr algn="ctr" rtl="1"/>
                      <a:r>
                        <a:rPr lang="fa-IR" dirty="0"/>
                        <a:t>حساب های معرفی شده</a:t>
                      </a:r>
                    </a:p>
                  </a:txBody>
                  <a:tcPr/>
                </a:tc>
                <a:tc>
                  <a:txBody>
                    <a:bodyPr/>
                    <a:lstStyle/>
                    <a:p>
                      <a:pPr algn="ctr" rtl="1"/>
                      <a:r>
                        <a:rPr lang="fa-IR" dirty="0"/>
                        <a:t>حساب ها با استعلام موفق</a:t>
                      </a:r>
                    </a:p>
                  </a:txBody>
                  <a:tcPr/>
                </a:tc>
                <a:extLst>
                  <a:ext uri="{0D108BD9-81ED-4DB2-BD59-A6C34878D82A}">
                    <a16:rowId xmlns:a16="http://schemas.microsoft.com/office/drawing/2014/main" xmlns="" val="1521036898"/>
                  </a:ext>
                </a:extLst>
              </a:tr>
              <a:tr h="370840">
                <a:tc>
                  <a:txBody>
                    <a:bodyPr/>
                    <a:lstStyle/>
                    <a:p>
                      <a:pPr algn="r" rtl="1"/>
                      <a:r>
                        <a:rPr lang="fa-IR" dirty="0"/>
                        <a:t>شخص حقوقی</a:t>
                      </a:r>
                    </a:p>
                  </a:txBody>
                  <a:tcPr/>
                </a:tc>
                <a:tc>
                  <a:txBody>
                    <a:bodyPr/>
                    <a:lstStyle/>
                    <a:p>
                      <a:pPr algn="ctr" rtl="1"/>
                      <a:r>
                        <a:rPr lang="fa-IR" dirty="0"/>
                        <a:t>548/345</a:t>
                      </a:r>
                    </a:p>
                  </a:txBody>
                  <a:tcPr/>
                </a:tc>
                <a:tc>
                  <a:txBody>
                    <a:bodyPr/>
                    <a:lstStyle/>
                    <a:p>
                      <a:pPr algn="ctr" rtl="1"/>
                      <a:r>
                        <a:rPr lang="fa-IR" dirty="0"/>
                        <a:t>2/668/263</a:t>
                      </a:r>
                    </a:p>
                  </a:txBody>
                  <a:tcPr/>
                </a:tc>
                <a:tc>
                  <a:txBody>
                    <a:bodyPr/>
                    <a:lstStyle/>
                    <a:p>
                      <a:pPr algn="ctr" rtl="1"/>
                      <a:r>
                        <a:rPr lang="fa-IR" dirty="0"/>
                        <a:t>2/600/079</a:t>
                      </a:r>
                    </a:p>
                  </a:txBody>
                  <a:tcPr/>
                </a:tc>
                <a:extLst>
                  <a:ext uri="{0D108BD9-81ED-4DB2-BD59-A6C34878D82A}">
                    <a16:rowId xmlns:a16="http://schemas.microsoft.com/office/drawing/2014/main" xmlns="" val="3943549193"/>
                  </a:ext>
                </a:extLst>
              </a:tr>
              <a:tr h="370840">
                <a:tc>
                  <a:txBody>
                    <a:bodyPr/>
                    <a:lstStyle/>
                    <a:p>
                      <a:pPr algn="r" rtl="1"/>
                      <a:r>
                        <a:rPr lang="fa-IR" dirty="0"/>
                        <a:t>شخص حقیقی-انفرادی</a:t>
                      </a:r>
                    </a:p>
                  </a:txBody>
                  <a:tcPr/>
                </a:tc>
                <a:tc>
                  <a:txBody>
                    <a:bodyPr/>
                    <a:lstStyle/>
                    <a:p>
                      <a:pPr algn="ctr" rtl="1"/>
                      <a:r>
                        <a:rPr lang="fa-IR" dirty="0"/>
                        <a:t>5/123/522</a:t>
                      </a:r>
                    </a:p>
                  </a:txBody>
                  <a:tcPr/>
                </a:tc>
                <a:tc>
                  <a:txBody>
                    <a:bodyPr/>
                    <a:lstStyle/>
                    <a:p>
                      <a:pPr algn="ctr" rtl="1"/>
                      <a:r>
                        <a:rPr lang="fa-IR" dirty="0"/>
                        <a:t>5/255/053</a:t>
                      </a:r>
                    </a:p>
                  </a:txBody>
                  <a:tcPr/>
                </a:tc>
                <a:tc>
                  <a:txBody>
                    <a:bodyPr/>
                    <a:lstStyle/>
                    <a:p>
                      <a:pPr algn="ctr" rtl="1"/>
                      <a:r>
                        <a:rPr lang="fa-IR" dirty="0"/>
                        <a:t>5/077/282</a:t>
                      </a:r>
                    </a:p>
                  </a:txBody>
                  <a:tcPr/>
                </a:tc>
                <a:extLst>
                  <a:ext uri="{0D108BD9-81ED-4DB2-BD59-A6C34878D82A}">
                    <a16:rowId xmlns:a16="http://schemas.microsoft.com/office/drawing/2014/main" xmlns="" val="1473675195"/>
                  </a:ext>
                </a:extLst>
              </a:tr>
              <a:tr h="370840">
                <a:tc>
                  <a:txBody>
                    <a:bodyPr/>
                    <a:lstStyle/>
                    <a:p>
                      <a:pPr algn="r" rtl="1"/>
                      <a:r>
                        <a:rPr lang="fa-IR" dirty="0"/>
                        <a:t>شخص حقیقی-مشارکت</a:t>
                      </a:r>
                    </a:p>
                  </a:txBody>
                  <a:tcPr/>
                </a:tc>
                <a:tc>
                  <a:txBody>
                    <a:bodyPr/>
                    <a:lstStyle/>
                    <a:p>
                      <a:pPr algn="ctr" rtl="1"/>
                      <a:r>
                        <a:rPr lang="fa-IR" dirty="0"/>
                        <a:t>311/448</a:t>
                      </a:r>
                    </a:p>
                  </a:txBody>
                  <a:tcPr/>
                </a:tc>
                <a:tc>
                  <a:txBody>
                    <a:bodyPr/>
                    <a:lstStyle/>
                    <a:p>
                      <a:pPr algn="ctr" rtl="1"/>
                      <a:r>
                        <a:rPr lang="fa-IR" dirty="0"/>
                        <a:t>353/959</a:t>
                      </a:r>
                    </a:p>
                  </a:txBody>
                  <a:tcPr/>
                </a:tc>
                <a:tc>
                  <a:txBody>
                    <a:bodyPr/>
                    <a:lstStyle/>
                    <a:p>
                      <a:pPr algn="ctr" rtl="1"/>
                      <a:r>
                        <a:rPr lang="fa-IR" dirty="0"/>
                        <a:t>319/437</a:t>
                      </a:r>
                    </a:p>
                  </a:txBody>
                  <a:tcPr/>
                </a:tc>
                <a:extLst>
                  <a:ext uri="{0D108BD9-81ED-4DB2-BD59-A6C34878D82A}">
                    <a16:rowId xmlns:a16="http://schemas.microsoft.com/office/drawing/2014/main" xmlns="" val="3803672968"/>
                  </a:ext>
                </a:extLst>
              </a:tr>
              <a:tr h="370840">
                <a:tc>
                  <a:txBody>
                    <a:bodyPr/>
                    <a:lstStyle/>
                    <a:p>
                      <a:pPr algn="r" rtl="1"/>
                      <a:r>
                        <a:rPr lang="fa-IR" dirty="0"/>
                        <a:t>جمع</a:t>
                      </a:r>
                    </a:p>
                  </a:txBody>
                  <a:tcPr/>
                </a:tc>
                <a:tc>
                  <a:txBody>
                    <a:bodyPr/>
                    <a:lstStyle/>
                    <a:p>
                      <a:pPr algn="ctr" rtl="1"/>
                      <a:r>
                        <a:rPr lang="fa-IR" dirty="0"/>
                        <a:t>5/983/315</a:t>
                      </a:r>
                    </a:p>
                  </a:txBody>
                  <a:tcPr/>
                </a:tc>
                <a:tc>
                  <a:txBody>
                    <a:bodyPr/>
                    <a:lstStyle/>
                    <a:p>
                      <a:pPr algn="ctr" rtl="1"/>
                      <a:r>
                        <a:rPr lang="fa-IR" dirty="0"/>
                        <a:t>8/277/275</a:t>
                      </a:r>
                    </a:p>
                  </a:txBody>
                  <a:tcPr/>
                </a:tc>
                <a:tc>
                  <a:txBody>
                    <a:bodyPr/>
                    <a:lstStyle/>
                    <a:p>
                      <a:pPr algn="ctr" rtl="1"/>
                      <a:r>
                        <a:rPr lang="fa-IR" dirty="0"/>
                        <a:t>7/996/798</a:t>
                      </a:r>
                    </a:p>
                  </a:txBody>
                  <a:tcPr/>
                </a:tc>
                <a:extLst>
                  <a:ext uri="{0D108BD9-81ED-4DB2-BD59-A6C34878D82A}">
                    <a16:rowId xmlns:a16="http://schemas.microsoft.com/office/drawing/2014/main" xmlns="" val="3561663541"/>
                  </a:ext>
                </a:extLst>
              </a:tr>
            </a:tbl>
          </a:graphicData>
        </a:graphic>
      </p:graphicFrame>
    </p:spTree>
    <p:extLst>
      <p:ext uri="{BB962C8B-B14F-4D97-AF65-F5344CB8AC3E}">
        <p14:creationId xmlns:p14="http://schemas.microsoft.com/office/powerpoint/2010/main" val="317976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solidFill>
                  <a:srgbClr val="50A834"/>
                </a:solidFill>
              </a:rPr>
              <a:pPr/>
              <a:t>36</a:t>
            </a:fld>
            <a:endParaRPr lang="en-US" dirty="0">
              <a:solidFill>
                <a:srgbClr val="50A834"/>
              </a:solidFill>
            </a:endParaRPr>
          </a:p>
        </p:txBody>
      </p:sp>
      <p:sp>
        <p:nvSpPr>
          <p:cNvPr id="3" name="Title 1"/>
          <p:cNvSpPr txBox="1">
            <a:spLocks/>
          </p:cNvSpPr>
          <p:nvPr/>
        </p:nvSpPr>
        <p:spPr>
          <a:xfrm>
            <a:off x="152400" y="152400"/>
            <a:ext cx="8991600" cy="732066"/>
          </a:xfrm>
          <a:prstGeom prst="rect">
            <a:avLst/>
          </a:prstGeom>
        </p:spPr>
        <p:txBody>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fa-IR" sz="2800" kern="0" dirty="0">
                <a:solidFill>
                  <a:srgbClr val="FFFFFF"/>
                </a:solidFill>
                <a:cs typeface="B Titr" panose="00000700000000000000" pitchFamily="2" charset="-78"/>
              </a:rPr>
              <a:t>قواعد کنترلی حساب های بانکی در عضویت</a:t>
            </a:r>
            <a:endParaRPr lang="en-US" sz="2800" kern="0" dirty="0">
              <a:solidFill>
                <a:srgbClr val="FFFFFF"/>
              </a:solidFill>
              <a:cs typeface="B Titr" panose="00000700000000000000" pitchFamily="2" charset="-78"/>
            </a:endParaRPr>
          </a:p>
        </p:txBody>
      </p:sp>
      <p:sp>
        <p:nvSpPr>
          <p:cNvPr id="8" name="Rectangle 7"/>
          <p:cNvSpPr/>
          <p:nvPr/>
        </p:nvSpPr>
        <p:spPr>
          <a:xfrm>
            <a:off x="152400" y="990600"/>
            <a:ext cx="8763000" cy="5632311"/>
          </a:xfrm>
          <a:prstGeom prst="rect">
            <a:avLst/>
          </a:prstGeom>
        </p:spPr>
        <p:txBody>
          <a:bodyPr wrap="square">
            <a:spAutoFit/>
          </a:bodyPr>
          <a:lstStyle/>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هر شماره حساب بانکی صرفاً به یک پرونده متصل باشد.</a:t>
            </a:r>
            <a:endParaRPr lang="en-US" sz="2000" b="1" dirty="0">
              <a:solidFill>
                <a:srgbClr val="000066"/>
              </a:solidFill>
              <a:latin typeface="Arial"/>
              <a:cs typeface="B Zar" panose="00000400000000000000" pitchFamily="2" charset="-78"/>
            </a:endParaRP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حساب بانکی در خصوص موارد انفرادی باید صرفاً به نام مودی باشد.</a:t>
            </a:r>
            <a:endParaRPr lang="en-US" sz="2000" b="1" dirty="0">
              <a:solidFill>
                <a:srgbClr val="000066"/>
              </a:solidFill>
              <a:latin typeface="Arial"/>
              <a:cs typeface="B Zar" panose="00000400000000000000" pitchFamily="2" charset="-78"/>
            </a:endParaRP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 حساب بانکی در موارد انفرادی به صورت اشتراکی نباشد.</a:t>
            </a:r>
            <a:endParaRPr lang="en-US" sz="2000" b="1" dirty="0">
              <a:solidFill>
                <a:srgbClr val="000066"/>
              </a:solidFill>
              <a:latin typeface="Arial"/>
              <a:cs typeface="B Zar" panose="00000400000000000000" pitchFamily="2" charset="-78"/>
            </a:endParaRP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در اشخاص حقوقی حساب بانکی صرفاً به نام شخص حقوقی باشد.</a:t>
            </a:r>
            <a:endParaRPr lang="en-US" sz="2000" b="1" dirty="0">
              <a:solidFill>
                <a:srgbClr val="000066"/>
              </a:solidFill>
              <a:latin typeface="Arial"/>
              <a:cs typeface="B Zar" panose="00000400000000000000" pitchFamily="2" charset="-78"/>
            </a:endParaRP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درپرونده های مشارکتی حساب بانکی صرفاً به نام یک یا هر تعداد از افراد آن مشارکت باشد</a:t>
            </a: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در پرونده‌های مشارکتی، حساب بانکی اعلام شده به نام فرد یا افرادی خارج از مشارکت نباشد</a:t>
            </a:r>
            <a:endParaRPr lang="en-US" sz="2000" b="1" dirty="0">
              <a:solidFill>
                <a:srgbClr val="000066"/>
              </a:solidFill>
              <a:latin typeface="Arial"/>
              <a:cs typeface="B Zar" panose="00000400000000000000" pitchFamily="2" charset="-78"/>
            </a:endParaRPr>
          </a:p>
          <a:p>
            <a:pPr marL="342900" indent="-342900" algn="r" rtl="1" fontAlgn="auto" latinLnBrk="1">
              <a:lnSpc>
                <a:spcPct val="200000"/>
              </a:lnSpc>
              <a:spcBef>
                <a:spcPts val="0"/>
              </a:spcBef>
              <a:spcAft>
                <a:spcPts val="0"/>
              </a:spcAft>
              <a:buClr>
                <a:srgbClr val="2FC9FF"/>
              </a:buClr>
              <a:buFont typeface="Wingdings" panose="05000000000000000000" pitchFamily="2" charset="2"/>
              <a:buChar char="v"/>
              <a:tabLst>
                <a:tab pos="600710" algn="r"/>
              </a:tabLst>
            </a:pPr>
            <a:r>
              <a:rPr lang="fa-IR" sz="2000" b="1" dirty="0">
                <a:solidFill>
                  <a:srgbClr val="000066"/>
                </a:solidFill>
                <a:latin typeface="Arial"/>
                <a:cs typeface="B Zar" panose="00000400000000000000" pitchFamily="2" charset="-78"/>
              </a:rPr>
              <a:t>در صورت اتصال  درگاه یا دستگاه های کارت خوان (</a:t>
            </a:r>
            <a:r>
              <a:rPr lang="en-US" sz="2000" b="1" dirty="0">
                <a:solidFill>
                  <a:srgbClr val="000066"/>
                </a:solidFill>
                <a:latin typeface="Arial"/>
                <a:cs typeface="B Zar" panose="00000400000000000000" pitchFamily="2" charset="-78"/>
              </a:rPr>
              <a:t>POS</a:t>
            </a:r>
            <a:r>
              <a:rPr lang="fa-IR" sz="2000" b="1" dirty="0">
                <a:solidFill>
                  <a:srgbClr val="000066"/>
                </a:solidFill>
                <a:latin typeface="Arial"/>
                <a:cs typeface="B Zar" panose="00000400000000000000" pitchFamily="2" charset="-78"/>
              </a:rPr>
              <a:t>) به یک شماره حساب، می‌بایست شماره حساب مربوطه تنها به یک پرونده متصل باشد (در غیر این صورت دستگاه کارت خوان  قطع می شود).</a:t>
            </a:r>
            <a:endParaRPr lang="en-US" sz="2000" b="1" dirty="0">
              <a:solidFill>
                <a:srgbClr val="000066"/>
              </a:solidFill>
              <a:latin typeface="Arial"/>
              <a:cs typeface="B Zar" panose="00000400000000000000" pitchFamily="2" charset="-78"/>
            </a:endParaRPr>
          </a:p>
        </p:txBody>
      </p:sp>
      <p:sp>
        <p:nvSpPr>
          <p:cNvPr id="17" name="Rectangle 16"/>
          <p:cNvSpPr/>
          <p:nvPr/>
        </p:nvSpPr>
        <p:spPr>
          <a:xfrm>
            <a:off x="152400" y="990600"/>
            <a:ext cx="8746198" cy="55626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396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800" dirty="0">
                <a:cs typeface="B Titr" panose="00000700000000000000" pitchFamily="2" charset="-78"/>
              </a:rPr>
              <a:t>اهم تکالیف اشخاص مشمول</a:t>
            </a:r>
            <a:r>
              <a:rPr lang="ar-YE" altLang="fa-IR" sz="2800" dirty="0">
                <a:cs typeface="B Titr" panose="00000700000000000000" pitchFamily="2" charset="-78"/>
              </a:rPr>
              <a:t> </a:t>
            </a:r>
            <a:r>
              <a:rPr lang="fa-IR" altLang="fa-IR" sz="2800" dirty="0">
                <a:cs typeface="B Titr" panose="00000700000000000000" pitchFamily="2" charset="-78"/>
              </a:rPr>
              <a:t>(ادامه)</a:t>
            </a: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37</a:t>
            </a:fld>
            <a:endParaRPr lang="en-US">
              <a:solidFill>
                <a:srgbClr val="50A834"/>
              </a:solidFill>
            </a:endParaRPr>
          </a:p>
        </p:txBody>
      </p:sp>
      <p:grpSp>
        <p:nvGrpSpPr>
          <p:cNvPr id="16" name="Group 1">
            <a:extLst>
              <a:ext uri="{FF2B5EF4-FFF2-40B4-BE49-F238E27FC236}">
                <a16:creationId xmlns:a16="http://schemas.microsoft.com/office/drawing/2014/main" xmlns="" id="{B463FC6B-46C9-6D5C-4AB1-2FD2A9B19697}"/>
              </a:ext>
            </a:extLst>
          </p:cNvPr>
          <p:cNvGrpSpPr>
            <a:grpSpLocks/>
          </p:cNvGrpSpPr>
          <p:nvPr/>
        </p:nvGrpSpPr>
        <p:grpSpPr bwMode="auto">
          <a:xfrm>
            <a:off x="406400" y="1143000"/>
            <a:ext cx="8307388" cy="5257799"/>
            <a:chOff x="531812" y="2532222"/>
            <a:chExt cx="11011959" cy="3060115"/>
          </a:xfrm>
        </p:grpSpPr>
        <p:sp>
          <p:nvSpPr>
            <p:cNvPr id="18" name="Oval 17">
              <a:extLst>
                <a:ext uri="{FF2B5EF4-FFF2-40B4-BE49-F238E27FC236}">
                  <a16:creationId xmlns:a16="http://schemas.microsoft.com/office/drawing/2014/main" xmlns="" id="{721FF702-0ACE-83DB-9362-7D100B1626A0}"/>
                </a:ext>
              </a:extLst>
            </p:cNvPr>
            <p:cNvSpPr/>
            <p:nvPr/>
          </p:nvSpPr>
          <p:spPr>
            <a:xfrm>
              <a:off x="531812" y="3595644"/>
              <a:ext cx="10631075" cy="947557"/>
            </a:xfrm>
            <a:prstGeom prst="ellipse">
              <a:avLst/>
            </a:prstGeom>
            <a:solidFill>
              <a:sysClr val="window" lastClr="FFFFFF"/>
            </a:solidFill>
            <a:ln w="19050" cap="rnd" cmpd="sng" algn="ctr">
              <a:solidFill>
                <a:schemeClr val="tx1"/>
              </a:solidFill>
              <a:prstDash val="solid"/>
            </a:ln>
            <a:effectLst/>
          </p:spPr>
          <p:txBody>
            <a:bodyPr anchor="ctr"/>
            <a:lstStyle/>
            <a:p>
              <a:pPr algn="ctr" defTabSz="457200" fontAlgn="auto">
                <a:spcBef>
                  <a:spcPts val="0"/>
                </a:spcBef>
                <a:spcAft>
                  <a:spcPts val="0"/>
                </a:spcAft>
                <a:defRPr/>
              </a:pPr>
              <a:r>
                <a:rPr lang="fa-IR" b="1" dirty="0">
                  <a:solidFill>
                    <a:srgbClr val="000066"/>
                  </a:solidFill>
                  <a:cs typeface="B Zar" panose="00000400000000000000" pitchFamily="2" charset="-78"/>
                </a:rPr>
                <a:t>اعلام مراتب تعطیلی (موقت یا دائم) و یا انحلال واحد کسب و کار</a:t>
              </a:r>
            </a:p>
            <a:p>
              <a:pPr algn="ctr" defTabSz="457200" fontAlgn="auto">
                <a:spcBef>
                  <a:spcPts val="0"/>
                </a:spcBef>
                <a:spcAft>
                  <a:spcPts val="0"/>
                </a:spcAft>
                <a:defRPr/>
              </a:pPr>
              <a:r>
                <a:rPr lang="fa-IR" b="1" dirty="0">
                  <a:solidFill>
                    <a:srgbClr val="000066"/>
                  </a:solidFill>
                  <a:cs typeface="B Zar" panose="00000400000000000000" pitchFamily="2" charset="-78"/>
                </a:rPr>
                <a:t>ظرف ده روز از تاریخ توقف بهره برداری از پایانه فروشگاهی از طریق کارپوشه به سازمان امور مالیاتی کشور یا شرکت معتمد</a:t>
              </a:r>
              <a:endParaRPr lang="en-US" b="1" dirty="0">
                <a:solidFill>
                  <a:srgbClr val="000066"/>
                </a:solidFill>
                <a:cs typeface="B Zar" panose="00000400000000000000" pitchFamily="2" charset="-78"/>
              </a:endParaRPr>
            </a:p>
          </p:txBody>
        </p:sp>
        <p:sp>
          <p:nvSpPr>
            <p:cNvPr id="19" name="Oval 18">
              <a:extLst>
                <a:ext uri="{FF2B5EF4-FFF2-40B4-BE49-F238E27FC236}">
                  <a16:creationId xmlns:a16="http://schemas.microsoft.com/office/drawing/2014/main" xmlns="" id="{15EC81FB-BDFE-50EB-D757-5E2C8CDCD195}"/>
                </a:ext>
              </a:extLst>
            </p:cNvPr>
            <p:cNvSpPr/>
            <p:nvPr/>
          </p:nvSpPr>
          <p:spPr>
            <a:xfrm>
              <a:off x="531812" y="2532222"/>
              <a:ext cx="10631075" cy="972952"/>
            </a:xfrm>
            <a:prstGeom prst="ellipse">
              <a:avLst/>
            </a:prstGeom>
            <a:solidFill>
              <a:sysClr val="window" lastClr="FFFFFF"/>
            </a:solidFill>
            <a:ln w="19050" cap="rnd" cmpd="sng" algn="ctr">
              <a:solidFill>
                <a:schemeClr val="tx1"/>
              </a:solidFill>
              <a:prstDash val="solid"/>
            </a:ln>
            <a:effectLst/>
          </p:spPr>
          <p:txBody>
            <a:bodyPr anchor="ctr"/>
            <a:lstStyle/>
            <a:p>
              <a:pPr algn="ctr" defTabSz="457200" fontAlgn="auto">
                <a:spcBef>
                  <a:spcPts val="0"/>
                </a:spcBef>
                <a:spcAft>
                  <a:spcPts val="0"/>
                </a:spcAft>
                <a:defRPr/>
              </a:pPr>
              <a:r>
                <a:rPr lang="fa-IR" sz="2000" b="1" dirty="0">
                  <a:solidFill>
                    <a:srgbClr val="000066"/>
                  </a:solidFill>
                  <a:cs typeface="B Zar" panose="00000400000000000000" pitchFamily="2" charset="-78"/>
                </a:rPr>
                <a:t>اعلام بروز حادثه یا نقص فنی و عدم امکان صدور صورتحساب الکترونیکی تا پایان روز اداری بعد ، به سازمان امور مالیاتی کشور یا شرکت معتمد و استفاده از صورتحساب شمس</a:t>
              </a:r>
              <a:endParaRPr lang="en-US" sz="2000" b="1" dirty="0">
                <a:solidFill>
                  <a:srgbClr val="000066"/>
                </a:solidFill>
                <a:cs typeface="B Zar" panose="00000400000000000000" pitchFamily="2" charset="-78"/>
              </a:endParaRPr>
            </a:p>
          </p:txBody>
        </p:sp>
        <p:sp>
          <p:nvSpPr>
            <p:cNvPr id="20" name="Oval 19">
              <a:extLst>
                <a:ext uri="{FF2B5EF4-FFF2-40B4-BE49-F238E27FC236}">
                  <a16:creationId xmlns:a16="http://schemas.microsoft.com/office/drawing/2014/main" xmlns="" id="{941083D2-6C40-75DE-CA1C-D6393048B7B2}"/>
                </a:ext>
              </a:extLst>
            </p:cNvPr>
            <p:cNvSpPr/>
            <p:nvPr/>
          </p:nvSpPr>
          <p:spPr>
            <a:xfrm>
              <a:off x="531812" y="4644781"/>
              <a:ext cx="10631075" cy="947556"/>
            </a:xfrm>
            <a:prstGeom prst="ellipse">
              <a:avLst/>
            </a:prstGeom>
            <a:solidFill>
              <a:sysClr val="window" lastClr="FFFFFF"/>
            </a:solidFill>
            <a:ln w="19050" cap="rnd" cmpd="sng" algn="ctr">
              <a:solidFill>
                <a:schemeClr val="tx1"/>
              </a:solidFill>
              <a:prstDash val="solid"/>
            </a:ln>
            <a:effectLst/>
          </p:spPr>
          <p:txBody>
            <a:bodyPr anchor="ctr"/>
            <a:lstStyle/>
            <a:p>
              <a:pPr algn="ctr" defTabSz="457200" fontAlgn="auto">
                <a:spcBef>
                  <a:spcPts val="0"/>
                </a:spcBef>
                <a:spcAft>
                  <a:spcPts val="0"/>
                </a:spcAft>
                <a:defRPr/>
              </a:pPr>
              <a:r>
                <a:rPr lang="fa-IR" b="1" dirty="0">
                  <a:solidFill>
                    <a:srgbClr val="000066"/>
                  </a:solidFill>
                  <a:cs typeface="B Zar" panose="00000400000000000000" pitchFamily="2" charset="-78"/>
                </a:rPr>
                <a:t>اعلام تغییر شغل، محل فعالیت، تغییر مالکیت یا اجاره واحد کسب و کار ظرف ده روز از طریق کارپوشه از طریق کارپوشه به سازمان امور مالیاتی کشور یا شرکت معتمد</a:t>
              </a:r>
              <a:endParaRPr lang="en-US" b="1" dirty="0">
                <a:solidFill>
                  <a:srgbClr val="000066"/>
                </a:solidFill>
                <a:cs typeface="B Zar" panose="00000400000000000000" pitchFamily="2" charset="-78"/>
              </a:endParaRPr>
            </a:p>
          </p:txBody>
        </p:sp>
        <p:sp>
          <p:nvSpPr>
            <p:cNvPr id="22" name="Oval 21">
              <a:extLst>
                <a:ext uri="{FF2B5EF4-FFF2-40B4-BE49-F238E27FC236}">
                  <a16:creationId xmlns:a16="http://schemas.microsoft.com/office/drawing/2014/main" xmlns="" id="{85216136-0D1E-98E0-B26A-7EEEDF4ACCC9}"/>
                </a:ext>
              </a:extLst>
            </p:cNvPr>
            <p:cNvSpPr/>
            <p:nvPr/>
          </p:nvSpPr>
          <p:spPr>
            <a:xfrm>
              <a:off x="10577883" y="2636977"/>
              <a:ext cx="965888" cy="753919"/>
            </a:xfrm>
            <a:prstGeom prst="ellipse">
              <a:avLst/>
            </a:prstGeom>
            <a:solidFill>
              <a:srgbClr val="CCCCFF"/>
            </a:solidFill>
            <a:ln w="19050" cap="rnd" cmpd="sng" algn="ctr">
              <a:solidFill>
                <a:schemeClr val="tx1"/>
              </a:solidFill>
              <a:prstDash val="solid"/>
            </a:ln>
            <a:effectLst/>
          </p:spPr>
          <p:txBody>
            <a:bodyPr anchor="ctr"/>
            <a:lstStyle/>
            <a:p>
              <a:pPr algn="ctr" defTabSz="457200" rtl="1" fontAlgn="auto">
                <a:spcBef>
                  <a:spcPts val="0"/>
                </a:spcBef>
                <a:spcAft>
                  <a:spcPts val="0"/>
                </a:spcAft>
                <a:defRPr/>
              </a:pPr>
              <a:r>
                <a:rPr lang="fa-IR" sz="1600" b="1" kern="0" dirty="0">
                  <a:solidFill>
                    <a:prstClr val="black"/>
                  </a:solidFill>
                  <a:latin typeface="Century Gothic" panose="020B0502020202020204"/>
                  <a:cs typeface="B Titr" panose="00000700000000000000" pitchFamily="2" charset="-78"/>
                </a:rPr>
                <a:t>ماده 12</a:t>
              </a:r>
              <a:endParaRPr lang="en-US" sz="1600" b="1" kern="0" dirty="0">
                <a:solidFill>
                  <a:prstClr val="black"/>
                </a:solidFill>
                <a:latin typeface="Century Gothic" panose="020B0502020202020204"/>
                <a:cs typeface="B Titr" panose="00000700000000000000" pitchFamily="2" charset="-78"/>
              </a:endParaRPr>
            </a:p>
          </p:txBody>
        </p:sp>
        <p:sp>
          <p:nvSpPr>
            <p:cNvPr id="23" name="Oval 22">
              <a:extLst>
                <a:ext uri="{FF2B5EF4-FFF2-40B4-BE49-F238E27FC236}">
                  <a16:creationId xmlns:a16="http://schemas.microsoft.com/office/drawing/2014/main" xmlns="" id="{BEDAACE4-2989-6DD2-2ECE-AB896EA53752}"/>
                </a:ext>
              </a:extLst>
            </p:cNvPr>
            <p:cNvSpPr/>
            <p:nvPr/>
          </p:nvSpPr>
          <p:spPr>
            <a:xfrm>
              <a:off x="10577883" y="3608341"/>
              <a:ext cx="965888" cy="755506"/>
            </a:xfrm>
            <a:prstGeom prst="ellipse">
              <a:avLst/>
            </a:prstGeom>
            <a:solidFill>
              <a:srgbClr val="CCECFF"/>
            </a:solidFill>
            <a:ln w="19050" cap="rnd" cmpd="sng" algn="ctr">
              <a:solidFill>
                <a:schemeClr val="tx1"/>
              </a:solidFill>
              <a:prstDash val="solid"/>
            </a:ln>
            <a:effectLst/>
          </p:spPr>
          <p:txBody>
            <a:bodyPr anchor="ctr"/>
            <a:lstStyle/>
            <a:p>
              <a:pPr algn="ctr" defTabSz="457200" rtl="1" fontAlgn="auto">
                <a:spcBef>
                  <a:spcPts val="0"/>
                </a:spcBef>
                <a:spcAft>
                  <a:spcPts val="0"/>
                </a:spcAft>
                <a:defRPr/>
              </a:pPr>
              <a:r>
                <a:rPr lang="fa-IR" sz="1600" b="1" kern="0" dirty="0">
                  <a:solidFill>
                    <a:prstClr val="black"/>
                  </a:solidFill>
                  <a:latin typeface="Century Gothic" panose="020B0502020202020204"/>
                  <a:cs typeface="B Titr" panose="00000700000000000000" pitchFamily="2" charset="-78"/>
                </a:rPr>
                <a:t>ماده 13</a:t>
              </a:r>
              <a:endParaRPr lang="en-US" sz="1600" b="1" kern="0" dirty="0">
                <a:solidFill>
                  <a:prstClr val="black"/>
                </a:solidFill>
                <a:latin typeface="Century Gothic" panose="020B0502020202020204"/>
                <a:cs typeface="B Titr" panose="00000700000000000000" pitchFamily="2" charset="-78"/>
              </a:endParaRPr>
            </a:p>
          </p:txBody>
        </p:sp>
        <p:sp>
          <p:nvSpPr>
            <p:cNvPr id="27" name="Oval 26">
              <a:extLst>
                <a:ext uri="{FF2B5EF4-FFF2-40B4-BE49-F238E27FC236}">
                  <a16:creationId xmlns:a16="http://schemas.microsoft.com/office/drawing/2014/main" xmlns="" id="{FA067F87-EC78-A8A4-DF58-9EAA61F8411D}"/>
                </a:ext>
              </a:extLst>
            </p:cNvPr>
            <p:cNvSpPr/>
            <p:nvPr/>
          </p:nvSpPr>
          <p:spPr>
            <a:xfrm>
              <a:off x="10540005" y="4700332"/>
              <a:ext cx="963783" cy="755506"/>
            </a:xfrm>
            <a:prstGeom prst="ellipse">
              <a:avLst/>
            </a:prstGeom>
            <a:solidFill>
              <a:srgbClr val="FAF9BD"/>
            </a:solidFill>
            <a:ln w="19050" cap="rnd" cmpd="sng" algn="ctr">
              <a:solidFill>
                <a:schemeClr val="tx1"/>
              </a:solidFill>
              <a:prstDash val="solid"/>
            </a:ln>
            <a:effectLst/>
          </p:spPr>
          <p:txBody>
            <a:bodyPr anchor="ctr"/>
            <a:lstStyle/>
            <a:p>
              <a:pPr algn="ctr" defTabSz="457200" rtl="1" fontAlgn="auto">
                <a:spcBef>
                  <a:spcPts val="0"/>
                </a:spcBef>
                <a:spcAft>
                  <a:spcPts val="0"/>
                </a:spcAft>
                <a:defRPr/>
              </a:pPr>
              <a:r>
                <a:rPr lang="fa-IR" sz="1600" b="1" kern="0" dirty="0">
                  <a:solidFill>
                    <a:prstClr val="black"/>
                  </a:solidFill>
                  <a:latin typeface="Century Gothic" panose="020B0502020202020204"/>
                  <a:cs typeface="B Titr" panose="00000700000000000000" pitchFamily="2" charset="-78"/>
                </a:rPr>
                <a:t>ماده 14</a:t>
              </a:r>
              <a:endParaRPr lang="en-US" sz="1600" b="1" kern="0" dirty="0">
                <a:solidFill>
                  <a:prstClr val="black"/>
                </a:solidFill>
                <a:latin typeface="Century Gothic" panose="020B0502020202020204"/>
                <a:cs typeface="B Titr" panose="00000700000000000000" pitchFamily="2" charset="-78"/>
              </a:endParaRPr>
            </a:p>
          </p:txBody>
        </p:sp>
      </p:grpSp>
    </p:spTree>
    <p:extLst>
      <p:ext uri="{BB962C8B-B14F-4D97-AF65-F5344CB8AC3E}">
        <p14:creationId xmlns:p14="http://schemas.microsoft.com/office/powerpoint/2010/main" val="367297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563562"/>
          </a:xfrm>
        </p:spPr>
        <p:txBody>
          <a:bodyPr/>
          <a:lstStyle/>
          <a:p>
            <a:r>
              <a:rPr lang="fa-IR" sz="2800" dirty="0">
                <a:cs typeface="B Titr" panose="00000700000000000000" pitchFamily="2" charset="-78"/>
              </a:rPr>
              <a:t>گام های اصلی اتصال به سامانه مودیان و صدور صورتحساب</a:t>
            </a:r>
            <a:endParaRPr lang="en-US" sz="2800" dirty="0"/>
          </a:p>
        </p:txBody>
      </p:sp>
      <p:sp>
        <p:nvSpPr>
          <p:cNvPr id="21" name="Right Triangle 20"/>
          <p:cNvSpPr/>
          <p:nvPr/>
        </p:nvSpPr>
        <p:spPr>
          <a:xfrm rot="5400000">
            <a:off x="7927667" y="1746870"/>
            <a:ext cx="396547" cy="45558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ctr">
              <a:lnSpc>
                <a:spcPct val="150000"/>
              </a:lnSpc>
              <a:buClr>
                <a:srgbClr val="43CEFF"/>
              </a:buClr>
              <a:buFont typeface="Wingdings" panose="05000000000000000000" pitchFamily="2" charset="2"/>
              <a:buChar char="v"/>
            </a:pPr>
            <a:endParaRPr lang="ko-KR" altLang="en-US" dirty="0">
              <a:solidFill>
                <a:srgbClr val="FFFFFF"/>
              </a:solidFill>
            </a:endParaRPr>
          </a:p>
        </p:txBody>
      </p:sp>
      <p:sp>
        <p:nvSpPr>
          <p:cNvPr id="5" name="Rectangle 4"/>
          <p:cNvSpPr/>
          <p:nvPr/>
        </p:nvSpPr>
        <p:spPr>
          <a:xfrm>
            <a:off x="337958" y="1143000"/>
            <a:ext cx="8468083" cy="6824945"/>
          </a:xfrm>
          <a:prstGeom prst="rect">
            <a:avLst/>
          </a:prstGeom>
        </p:spPr>
        <p:txBody>
          <a:bodyPr wrap="square">
            <a:spAutoFit/>
          </a:bodyPr>
          <a:lstStyle/>
          <a:p>
            <a:pPr marL="342900" indent="-342900" algn="just" rtl="1">
              <a:lnSpc>
                <a:spcPct val="200000"/>
              </a:lnSpc>
              <a:buClr>
                <a:srgbClr val="43CEFF"/>
              </a:buClr>
              <a:buSzPct val="120000"/>
              <a:buFont typeface="Wingdings" panose="05000000000000000000" pitchFamily="2" charset="2"/>
              <a:buChar char="v"/>
            </a:pPr>
            <a:r>
              <a:rPr lang="fa-IR" sz="2000" b="1" dirty="0">
                <a:solidFill>
                  <a:srgbClr val="000066"/>
                </a:solidFill>
                <a:cs typeface="B Zar" panose="00000400000000000000" pitchFamily="2" charset="-78"/>
              </a:rPr>
              <a:t>ثبت نام در نظام مالیاتی.</a:t>
            </a:r>
          </a:p>
          <a:p>
            <a:pPr marL="342900" indent="-342900" algn="just" rtl="1">
              <a:lnSpc>
                <a:spcPct val="200000"/>
              </a:lnSpc>
              <a:buClr>
                <a:srgbClr val="43CEFF"/>
              </a:buClr>
              <a:buSzPct val="120000"/>
              <a:buFont typeface="Wingdings" panose="05000000000000000000" pitchFamily="2" charset="2"/>
              <a:buChar char="v"/>
            </a:pPr>
            <a:r>
              <a:rPr lang="fa-IR" sz="2000" b="1" dirty="0">
                <a:solidFill>
                  <a:srgbClr val="FF0000"/>
                </a:solidFill>
                <a:cs typeface="B Zar" panose="00000400000000000000" pitchFamily="2" charset="-78"/>
              </a:rPr>
              <a:t>تهیه پایانه فروشگاهی ( توسط خود مودی یا با استفاده از خدمات شرکتهای ارائه کننده خدمات مالیاتی).</a:t>
            </a:r>
          </a:p>
          <a:p>
            <a:pPr marL="342900" indent="-342900" algn="just" rtl="1">
              <a:lnSpc>
                <a:spcPct val="200000"/>
              </a:lnSpc>
              <a:buClr>
                <a:srgbClr val="43CEFF"/>
              </a:buClr>
              <a:buSzPct val="120000"/>
              <a:buFont typeface="Wingdings" panose="05000000000000000000" pitchFamily="2" charset="2"/>
              <a:buChar char="v"/>
            </a:pPr>
            <a:r>
              <a:rPr lang="fa-IR" sz="2000" b="1" dirty="0">
                <a:solidFill>
                  <a:srgbClr val="7030A0"/>
                </a:solidFill>
                <a:cs typeface="B Zar" panose="00000400000000000000" pitchFamily="2" charset="-78"/>
              </a:rPr>
              <a:t>دریافت شناسه یکتای حافظه مالیاتی از سامانه عضویت درکارپوشه.</a:t>
            </a:r>
          </a:p>
          <a:p>
            <a:pPr marL="342900" indent="-342900" algn="just" rtl="1">
              <a:lnSpc>
                <a:spcPct val="200000"/>
              </a:lnSpc>
              <a:buClr>
                <a:srgbClr val="43CEFF"/>
              </a:buClr>
              <a:buSzPct val="120000"/>
              <a:buFont typeface="Wingdings" panose="05000000000000000000" pitchFamily="2" charset="2"/>
              <a:buChar char="v"/>
            </a:pPr>
            <a:r>
              <a:rPr lang="fa-IR" sz="2000" b="1" dirty="0">
                <a:solidFill>
                  <a:srgbClr val="000066"/>
                </a:solidFill>
                <a:cs typeface="B Zar" panose="00000400000000000000" pitchFamily="2" charset="-78"/>
              </a:rPr>
              <a:t> </a:t>
            </a:r>
            <a:r>
              <a:rPr lang="fa-IR" sz="2000" b="1" dirty="0">
                <a:solidFill>
                  <a:srgbClr val="50A834">
                    <a:lumMod val="75000"/>
                  </a:srgbClr>
                </a:solidFill>
                <a:cs typeface="B Zar" panose="00000400000000000000" pitchFamily="2" charset="-78"/>
              </a:rPr>
              <a:t>پیکربندی پایانه فروشگاهی/حافظه مالیاتی (ثبت زمان پایانه/حافظه، ثبت کلید عمومی سازمان، ثبت شناسه حافظه، ثبت کلید خصوصی مودی و...).</a:t>
            </a:r>
          </a:p>
          <a:p>
            <a:pPr marL="342900" indent="-342900" algn="just" rtl="1">
              <a:lnSpc>
                <a:spcPct val="200000"/>
              </a:lnSpc>
              <a:buClr>
                <a:srgbClr val="43CEFF"/>
              </a:buClr>
              <a:buSzPct val="120000"/>
              <a:buFont typeface="Wingdings" panose="05000000000000000000" pitchFamily="2" charset="2"/>
              <a:buChar char="v"/>
            </a:pPr>
            <a:r>
              <a:rPr lang="fa-IR" sz="2000" b="1" dirty="0">
                <a:solidFill>
                  <a:srgbClr val="000066"/>
                </a:solidFill>
                <a:cs typeface="B Zar" panose="00000400000000000000" pitchFamily="2" charset="-78"/>
              </a:rPr>
              <a:t>صدور صورتحساب و ارسال آن به سازمان ( توسط خود مودی یا با استفاده از خدمات شرکتهای ارائه کننده خدمات مالیاتی).</a:t>
            </a:r>
          </a:p>
          <a:p>
            <a:pPr marL="342900" indent="-342900" algn="r" rtl="1">
              <a:lnSpc>
                <a:spcPct val="150000"/>
              </a:lnSpc>
              <a:buClr>
                <a:srgbClr val="43CEFF"/>
              </a:buClr>
              <a:buSzPct val="120000"/>
              <a:buFont typeface="Wingdings" panose="05000000000000000000" pitchFamily="2" charset="2"/>
              <a:buChar char="v"/>
            </a:pPr>
            <a:endParaRPr lang="fa-IR" sz="2000" b="1" dirty="0">
              <a:solidFill>
                <a:srgbClr val="000066"/>
              </a:solidFill>
              <a:cs typeface="B Zar" panose="00000400000000000000" pitchFamily="2" charset="-78"/>
            </a:endParaRPr>
          </a:p>
          <a:p>
            <a:pPr marL="342900" indent="-342900" algn="r" rtl="1">
              <a:lnSpc>
                <a:spcPct val="150000"/>
              </a:lnSpc>
              <a:buClr>
                <a:srgbClr val="43CEFF"/>
              </a:buClr>
              <a:buSzPct val="120000"/>
              <a:buFont typeface="Wingdings" panose="05000000000000000000" pitchFamily="2" charset="2"/>
              <a:buChar char="v"/>
            </a:pPr>
            <a:endParaRPr lang="fa-IR" sz="2000" b="1" dirty="0">
              <a:solidFill>
                <a:srgbClr val="000066"/>
              </a:solidFill>
              <a:cs typeface="B Zar" panose="00000400000000000000" pitchFamily="2" charset="-78"/>
            </a:endParaRPr>
          </a:p>
          <a:p>
            <a:pPr marL="342900" indent="-342900" algn="r" rtl="1">
              <a:lnSpc>
                <a:spcPct val="150000"/>
              </a:lnSpc>
              <a:buClr>
                <a:srgbClr val="43CEFF"/>
              </a:buClr>
              <a:buSzPct val="120000"/>
              <a:buFont typeface="Wingdings" panose="05000000000000000000" pitchFamily="2" charset="2"/>
              <a:buChar char="v"/>
            </a:pPr>
            <a:endParaRPr lang="fa-IR" sz="2000" b="1" dirty="0">
              <a:solidFill>
                <a:srgbClr val="000066"/>
              </a:solidFill>
              <a:cs typeface="B Zar" panose="00000400000000000000" pitchFamily="2" charset="-78"/>
            </a:endParaRPr>
          </a:p>
          <a:p>
            <a:pPr marL="342900" indent="-342900" algn="r" rtl="1">
              <a:lnSpc>
                <a:spcPct val="150000"/>
              </a:lnSpc>
              <a:buClr>
                <a:srgbClr val="43CEFF"/>
              </a:buClr>
              <a:buSzPct val="120000"/>
              <a:buFont typeface="Wingdings" panose="05000000000000000000" pitchFamily="2" charset="2"/>
              <a:buChar char="v"/>
            </a:pPr>
            <a:endParaRPr lang="fa-IR" sz="2000" b="1" dirty="0">
              <a:solidFill>
                <a:srgbClr val="000066"/>
              </a:solidFill>
              <a:cs typeface="B Zar" panose="00000400000000000000" pitchFamily="2" charset="-78"/>
            </a:endParaRPr>
          </a:p>
        </p:txBody>
      </p:sp>
      <p:sp>
        <p:nvSpPr>
          <p:cNvPr id="6" name="Rectangle 5"/>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501683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2600" dirty="0">
                <a:cs typeface="B Titr" panose="00000700000000000000" pitchFamily="2" charset="-78"/>
              </a:rPr>
              <a:t>گام های اصلی تبادل اطلاعات بین سامانه مودیان و مودی</a:t>
            </a:r>
            <a:endParaRPr lang="fa-IR" sz="2600" dirty="0"/>
          </a:p>
        </p:txBody>
      </p:sp>
      <p:sp>
        <p:nvSpPr>
          <p:cNvPr id="3" name="Content Placeholder 2"/>
          <p:cNvSpPr>
            <a:spLocks noGrp="1"/>
          </p:cNvSpPr>
          <p:nvPr>
            <p:ph idx="1"/>
          </p:nvPr>
        </p:nvSpPr>
        <p:spPr>
          <a:xfrm>
            <a:off x="476250" y="1003358"/>
            <a:ext cx="8229600" cy="5248275"/>
          </a:xfrm>
        </p:spPr>
        <p:txBody>
          <a:bodyPr/>
          <a:lstStyle/>
          <a:p>
            <a:pPr algn="r" rtl="1">
              <a:lnSpc>
                <a:spcPct val="150000"/>
              </a:lnSpc>
              <a:buClr>
                <a:srgbClr val="0070C0"/>
              </a:buClr>
              <a:buFont typeface="Wingdings" panose="05000000000000000000" pitchFamily="2" charset="2"/>
              <a:buChar char="ü"/>
            </a:pPr>
            <a:endParaRPr lang="fa-IR" sz="2000" dirty="0">
              <a:solidFill>
                <a:schemeClr val="tx1"/>
              </a:solidFill>
              <a:cs typeface="B Zar" panose="00000400000000000000" pitchFamily="2" charset="-78"/>
            </a:endParaRPr>
          </a:p>
          <a:p>
            <a:pPr algn="r" rtl="1">
              <a:lnSpc>
                <a:spcPct val="150000"/>
              </a:lnSpc>
              <a:buClr>
                <a:srgbClr val="0070C0"/>
              </a:buClr>
              <a:buFont typeface="Wingdings" panose="05000000000000000000" pitchFamily="2" charset="2"/>
              <a:buChar char="ü"/>
            </a:pPr>
            <a:endParaRPr lang="fa-IR" sz="2000" dirty="0">
              <a:solidFill>
                <a:schemeClr val="tx1"/>
              </a:solidFill>
              <a:cs typeface="B Zar" panose="00000400000000000000" pitchFamily="2" charset="-78"/>
            </a:endParaRPr>
          </a:p>
          <a:p>
            <a:pPr algn="r" rtl="1">
              <a:lnSpc>
                <a:spcPct val="150000"/>
              </a:lnSpc>
              <a:buClr>
                <a:srgbClr val="0070C0"/>
              </a:buClr>
              <a:buFont typeface="Wingdings" panose="05000000000000000000" pitchFamily="2" charset="2"/>
              <a:buChar char="ü"/>
            </a:pPr>
            <a:endParaRPr lang="fa-IR" sz="2000" dirty="0">
              <a:solidFill>
                <a:schemeClr val="tx1"/>
              </a:solidFill>
              <a:cs typeface="B Zar" panose="00000400000000000000" pitchFamily="2" charset="-78"/>
            </a:endParaRPr>
          </a:p>
          <a:p>
            <a:pPr algn="r" rtl="1">
              <a:lnSpc>
                <a:spcPct val="150000"/>
              </a:lnSpc>
              <a:buClr>
                <a:srgbClr val="0070C0"/>
              </a:buClr>
              <a:buFont typeface="Wingdings" panose="05000000000000000000" pitchFamily="2" charset="2"/>
              <a:buChar char="ü"/>
            </a:pPr>
            <a:endParaRPr lang="fa-IR" sz="2000" dirty="0">
              <a:solidFill>
                <a:schemeClr val="tx1"/>
              </a:solidFill>
              <a:cs typeface="B Zar" panose="00000400000000000000" pitchFamily="2" charset="-78"/>
            </a:endParaRPr>
          </a:p>
          <a:p>
            <a:pPr algn="r" rtl="1">
              <a:lnSpc>
                <a:spcPct val="150000"/>
              </a:lnSpc>
              <a:buClr>
                <a:srgbClr val="0070C0"/>
              </a:buClr>
              <a:buFont typeface="Wingdings" panose="05000000000000000000" pitchFamily="2" charset="2"/>
              <a:buChar char="ü"/>
            </a:pPr>
            <a:endParaRPr lang="fa-IR" sz="2000" dirty="0">
              <a:solidFill>
                <a:schemeClr val="tx1"/>
              </a:solidFill>
              <a:cs typeface="B Zar" panose="00000400000000000000" pitchFamily="2" charset="-78"/>
            </a:endParaRPr>
          </a:p>
          <a:p>
            <a:pPr algn="r" rtl="1">
              <a:lnSpc>
                <a:spcPct val="150000"/>
              </a:lnSpc>
              <a:buClr>
                <a:srgbClr val="0070C0"/>
              </a:buClr>
              <a:buFont typeface="Wingdings" panose="05000000000000000000" pitchFamily="2" charset="2"/>
              <a:buChar char="ü"/>
            </a:pPr>
            <a:endParaRPr lang="fa-IR" sz="2000" dirty="0">
              <a:solidFill>
                <a:schemeClr val="tx1"/>
              </a:solidFill>
              <a:cs typeface="B Zar" panose="00000400000000000000" pitchFamily="2" charset="-78"/>
            </a:endParaRPr>
          </a:p>
          <a:p>
            <a:pPr algn="r" rtl="1">
              <a:lnSpc>
                <a:spcPct val="150000"/>
              </a:lnSpc>
              <a:buClr>
                <a:srgbClr val="0070C0"/>
              </a:buClr>
              <a:buFont typeface="Wingdings" panose="05000000000000000000" pitchFamily="2" charset="2"/>
              <a:buChar char="ü"/>
            </a:pPr>
            <a:endParaRPr lang="fa-IR" sz="2000" dirty="0">
              <a:solidFill>
                <a:schemeClr val="tx1"/>
              </a:solidFill>
              <a:cs typeface="B Zar" panose="00000400000000000000" pitchFamily="2" charset="-78"/>
            </a:endParaRPr>
          </a:p>
          <a:p>
            <a:pPr marL="0" indent="0" algn="r" rtl="1">
              <a:lnSpc>
                <a:spcPct val="150000"/>
              </a:lnSpc>
              <a:buClr>
                <a:srgbClr val="0070C0"/>
              </a:buClr>
              <a:buNone/>
            </a:pPr>
            <a:endParaRPr lang="fa-IR" sz="2000" dirty="0">
              <a:solidFill>
                <a:schemeClr val="tx1"/>
              </a:solidFill>
              <a:cs typeface="B Zar" panose="00000400000000000000" pitchFamily="2" charset="-78"/>
            </a:endParaRPr>
          </a:p>
          <a:p>
            <a:pPr marL="0" indent="0" algn="r" rtl="1">
              <a:buClr>
                <a:srgbClr val="0070C0"/>
              </a:buClr>
              <a:buNone/>
            </a:pPr>
            <a:endParaRPr lang="fa-IR" sz="2000" dirty="0">
              <a:solidFill>
                <a:schemeClr val="tx1"/>
              </a:solidFill>
              <a:cs typeface="B Zar"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235" y="1524000"/>
            <a:ext cx="1545916" cy="2133600"/>
          </a:xfrm>
          <a:prstGeom prst="rect">
            <a:avLst/>
          </a:prstGeom>
        </p:spPr>
      </p:pic>
      <p:sp>
        <p:nvSpPr>
          <p:cNvPr id="6" name="TextBox 5"/>
          <p:cNvSpPr txBox="1"/>
          <p:nvPr/>
        </p:nvSpPr>
        <p:spPr>
          <a:xfrm>
            <a:off x="613311" y="3026126"/>
            <a:ext cx="1208241" cy="338554"/>
          </a:xfrm>
          <a:prstGeom prst="rect">
            <a:avLst/>
          </a:prstGeom>
          <a:noFill/>
        </p:spPr>
        <p:txBody>
          <a:bodyPr wrap="square" rtlCol="0">
            <a:spAutoFit/>
          </a:bodyPr>
          <a:lstStyle/>
          <a:p>
            <a:pPr algn="ctr" defTabSz="914378"/>
            <a:r>
              <a:rPr lang="fa-IR" sz="1600" b="1" kern="0" dirty="0">
                <a:solidFill>
                  <a:srgbClr val="000000"/>
                </a:solidFill>
                <a:latin typeface="Arial"/>
                <a:cs typeface="B Titr" panose="00000700000000000000" pitchFamily="2" charset="-78"/>
                <a:sym typeface="Arial"/>
                <a:rtl val="0"/>
              </a:rPr>
              <a:t>مودی</a:t>
            </a:r>
            <a:endParaRPr lang="en-US" sz="1600" b="1" kern="0" dirty="0">
              <a:solidFill>
                <a:srgbClr val="000000"/>
              </a:solidFill>
              <a:latin typeface="Arial"/>
              <a:cs typeface="B Titr" panose="00000700000000000000" pitchFamily="2" charset="-78"/>
              <a:sym typeface="Arial"/>
              <a:rtl val="0"/>
            </a:endParaRPr>
          </a:p>
        </p:txBody>
      </p:sp>
      <p:grpSp>
        <p:nvGrpSpPr>
          <p:cNvPr id="9" name="Group 8"/>
          <p:cNvGrpSpPr/>
          <p:nvPr/>
        </p:nvGrpSpPr>
        <p:grpSpPr>
          <a:xfrm>
            <a:off x="6934537" y="1332846"/>
            <a:ext cx="2556255" cy="3746911"/>
            <a:chOff x="8583706" y="1984329"/>
            <a:chExt cx="1903084" cy="1616675"/>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6018" y="1984329"/>
              <a:ext cx="1175667" cy="1293236"/>
            </a:xfrm>
            <a:prstGeom prst="rect">
              <a:avLst/>
            </a:prstGeom>
          </p:spPr>
        </p:pic>
        <p:sp>
          <p:nvSpPr>
            <p:cNvPr id="11" name="TextBox 10"/>
            <p:cNvSpPr txBox="1"/>
            <p:nvPr/>
          </p:nvSpPr>
          <p:spPr>
            <a:xfrm>
              <a:off x="8583706" y="3282904"/>
              <a:ext cx="1903084" cy="318100"/>
            </a:xfrm>
            <a:prstGeom prst="rect">
              <a:avLst/>
            </a:prstGeom>
            <a:noFill/>
          </p:spPr>
          <p:txBody>
            <a:bodyPr wrap="none" rtlCol="0">
              <a:spAutoFit/>
            </a:bodyPr>
            <a:lstStyle/>
            <a:p>
              <a:pPr defTabSz="1219170"/>
              <a:r>
                <a:rPr lang="fa-IR" sz="1467" kern="0" dirty="0">
                  <a:solidFill>
                    <a:srgbClr val="000000"/>
                  </a:solidFill>
                  <a:latin typeface="Arial"/>
                  <a:cs typeface="B Titr" panose="00000700000000000000" pitchFamily="2" charset="-78"/>
                  <a:sym typeface="Arial"/>
                  <a:rtl val="0"/>
                </a:rPr>
                <a:t>سازمان امور مالیاتی کشور</a:t>
              </a:r>
              <a:endParaRPr lang="en-US" sz="1467" kern="0" dirty="0">
                <a:solidFill>
                  <a:srgbClr val="000000"/>
                </a:solidFill>
                <a:latin typeface="Arial"/>
                <a:cs typeface="B Titr" panose="00000700000000000000" pitchFamily="2" charset="-78"/>
                <a:sym typeface="Arial"/>
                <a:rtl val="0"/>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5817" y="4598898"/>
            <a:ext cx="1687124" cy="1469003"/>
          </a:xfrm>
          <a:prstGeom prst="rect">
            <a:avLst/>
          </a:prstGeom>
          <a:scene3d>
            <a:camera prst="orthographicFront">
              <a:rot lat="0" lon="10800000" rev="0"/>
            </a:camera>
            <a:lightRig rig="threePt" dir="t"/>
          </a:scene3d>
        </p:spPr>
      </p:pic>
      <p:sp>
        <p:nvSpPr>
          <p:cNvPr id="13" name="TextBox 12"/>
          <p:cNvSpPr txBox="1"/>
          <p:nvPr/>
        </p:nvSpPr>
        <p:spPr>
          <a:xfrm>
            <a:off x="3485817" y="6027003"/>
            <a:ext cx="1659544" cy="338554"/>
          </a:xfrm>
          <a:prstGeom prst="rect">
            <a:avLst/>
          </a:prstGeom>
          <a:noFill/>
        </p:spPr>
        <p:txBody>
          <a:bodyPr wrap="square" rtlCol="0">
            <a:spAutoFit/>
          </a:bodyPr>
          <a:lstStyle/>
          <a:p>
            <a:pPr algn="ctr" defTabSz="914378"/>
            <a:r>
              <a:rPr lang="fa-IR" sz="1600" kern="0" dirty="0">
                <a:solidFill>
                  <a:srgbClr val="000000"/>
                </a:solidFill>
                <a:latin typeface="Arial"/>
                <a:cs typeface="B Titr" panose="00000700000000000000" pitchFamily="2" charset="-78"/>
                <a:sym typeface="Arial"/>
                <a:rtl val="0"/>
              </a:rPr>
              <a:t>خریدار</a:t>
            </a:r>
            <a:endParaRPr lang="en-US" sz="1400" kern="0" dirty="0">
              <a:solidFill>
                <a:srgbClr val="000000"/>
              </a:solidFill>
              <a:latin typeface="Arial"/>
              <a:cs typeface="B Titr" panose="00000700000000000000" pitchFamily="2" charset="-78"/>
              <a:sym typeface="Arial"/>
              <a:rtl val="0"/>
            </a:endParaRPr>
          </a:p>
        </p:txBody>
      </p:sp>
      <p:cxnSp>
        <p:nvCxnSpPr>
          <p:cNvPr id="15" name="Straight Arrow Connector 14"/>
          <p:cNvCxnSpPr/>
          <p:nvPr/>
        </p:nvCxnSpPr>
        <p:spPr>
          <a:xfrm>
            <a:off x="2619632" y="1676400"/>
            <a:ext cx="4343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06341" y="1241839"/>
            <a:ext cx="3581400" cy="646331"/>
          </a:xfrm>
          <a:prstGeom prst="rect">
            <a:avLst/>
          </a:prstGeom>
          <a:noFill/>
        </p:spPr>
        <p:txBody>
          <a:bodyPr wrap="square" rtlCol="1">
            <a:spAutoFit/>
          </a:bodyPr>
          <a:lstStyle/>
          <a:p>
            <a:r>
              <a:rPr lang="fa-IR" b="1" dirty="0">
                <a:solidFill>
                  <a:srgbClr val="000066"/>
                </a:solidFill>
                <a:cs typeface="B Zar" panose="00000400000000000000" pitchFamily="2" charset="-78"/>
              </a:rPr>
              <a:t>ثبت نام و عضویت در سامانه مودیان</a:t>
            </a:r>
          </a:p>
          <a:p>
            <a:endParaRPr lang="fa-IR" b="1" dirty="0">
              <a:solidFill>
                <a:srgbClr val="000066"/>
              </a:solidFill>
            </a:endParaRPr>
          </a:p>
        </p:txBody>
      </p:sp>
      <p:cxnSp>
        <p:nvCxnSpPr>
          <p:cNvPr id="18" name="Straight Arrow Connector 17"/>
          <p:cNvCxnSpPr/>
          <p:nvPr/>
        </p:nvCxnSpPr>
        <p:spPr>
          <a:xfrm>
            <a:off x="2619632" y="2362200"/>
            <a:ext cx="4343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84493" y="1780908"/>
            <a:ext cx="4596862" cy="473206"/>
          </a:xfrm>
          <a:prstGeom prst="rect">
            <a:avLst/>
          </a:prstGeom>
          <a:noFill/>
        </p:spPr>
        <p:txBody>
          <a:bodyPr wrap="square" rtlCol="1">
            <a:spAutoFit/>
          </a:bodyPr>
          <a:lstStyle/>
          <a:p>
            <a:pPr algn="r" rtl="1">
              <a:lnSpc>
                <a:spcPct val="150000"/>
              </a:lnSpc>
              <a:buClr>
                <a:srgbClr val="0070C0"/>
              </a:buClr>
            </a:pPr>
            <a:r>
              <a:rPr lang="fa-IR" b="1" dirty="0">
                <a:solidFill>
                  <a:srgbClr val="000066"/>
                </a:solidFill>
                <a:cs typeface="B Zar" panose="00000400000000000000" pitchFamily="2" charset="-78"/>
              </a:rPr>
              <a:t>ثبت مشخصات پایانه فروشگاهی و ابزارهای پرداخت</a:t>
            </a:r>
          </a:p>
        </p:txBody>
      </p:sp>
      <p:cxnSp>
        <p:nvCxnSpPr>
          <p:cNvPr id="20" name="Straight Arrow Connector 19"/>
          <p:cNvCxnSpPr/>
          <p:nvPr/>
        </p:nvCxnSpPr>
        <p:spPr>
          <a:xfrm>
            <a:off x="2650524" y="2895600"/>
            <a:ext cx="4343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50524" y="2385802"/>
            <a:ext cx="4343400" cy="784830"/>
          </a:xfrm>
          <a:prstGeom prst="rect">
            <a:avLst/>
          </a:prstGeom>
          <a:noFill/>
        </p:spPr>
        <p:txBody>
          <a:bodyPr wrap="square" rtlCol="1">
            <a:spAutoFit/>
          </a:bodyPr>
          <a:lstStyle/>
          <a:p>
            <a:pPr algn="ctr" rtl="1">
              <a:lnSpc>
                <a:spcPct val="150000"/>
              </a:lnSpc>
              <a:buClr>
                <a:srgbClr val="0070C0"/>
              </a:buClr>
            </a:pPr>
            <a:r>
              <a:rPr lang="fa-IR" b="1" dirty="0">
                <a:solidFill>
                  <a:srgbClr val="000066"/>
                </a:solidFill>
                <a:cs typeface="B Zar" panose="00000400000000000000" pitchFamily="2" charset="-78"/>
              </a:rPr>
              <a:t>اعلام حساب‌های تجاری</a:t>
            </a:r>
          </a:p>
          <a:p>
            <a:endParaRPr lang="fa-IR" b="1" dirty="0">
              <a:solidFill>
                <a:srgbClr val="000066"/>
              </a:solidFill>
            </a:endParaRPr>
          </a:p>
        </p:txBody>
      </p:sp>
      <p:cxnSp>
        <p:nvCxnSpPr>
          <p:cNvPr id="22" name="Straight Arrow Connector 21"/>
          <p:cNvCxnSpPr/>
          <p:nvPr/>
        </p:nvCxnSpPr>
        <p:spPr>
          <a:xfrm>
            <a:off x="2591137" y="3592179"/>
            <a:ext cx="4343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69243" y="3021937"/>
            <a:ext cx="4343400" cy="369332"/>
          </a:xfrm>
          <a:prstGeom prst="rect">
            <a:avLst/>
          </a:prstGeom>
          <a:noFill/>
        </p:spPr>
        <p:txBody>
          <a:bodyPr wrap="square" rtlCol="1">
            <a:spAutoFit/>
          </a:bodyPr>
          <a:lstStyle/>
          <a:p>
            <a:pPr algn="ctr"/>
            <a:r>
              <a:rPr lang="fa-IR" b="1" dirty="0">
                <a:solidFill>
                  <a:srgbClr val="000066"/>
                </a:solidFill>
              </a:rPr>
              <a:t>دریافت شماره یکتای حافظه مالیاتی</a:t>
            </a:r>
          </a:p>
        </p:txBody>
      </p:sp>
      <p:cxnSp>
        <p:nvCxnSpPr>
          <p:cNvPr id="25" name="Elbow Connector 24"/>
          <p:cNvCxnSpPr/>
          <p:nvPr/>
        </p:nvCxnSpPr>
        <p:spPr>
          <a:xfrm>
            <a:off x="1261192" y="3790950"/>
            <a:ext cx="2091608" cy="2076450"/>
          </a:xfrm>
          <a:prstGeom prst="bentConnector3">
            <a:avLst>
              <a:gd name="adj1" fmla="val -298"/>
            </a:avLst>
          </a:prstGeom>
          <a:ln w="4762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49131" y="5254020"/>
            <a:ext cx="2063806" cy="784830"/>
          </a:xfrm>
          <a:prstGeom prst="rect">
            <a:avLst/>
          </a:prstGeom>
          <a:noFill/>
        </p:spPr>
        <p:txBody>
          <a:bodyPr wrap="square" rtlCol="1">
            <a:spAutoFit/>
          </a:bodyPr>
          <a:lstStyle/>
          <a:p>
            <a:pPr algn="r" rtl="1">
              <a:lnSpc>
                <a:spcPct val="150000"/>
              </a:lnSpc>
              <a:buClr>
                <a:srgbClr val="0070C0"/>
              </a:buClr>
            </a:pPr>
            <a:r>
              <a:rPr lang="fa-IR" b="1" dirty="0">
                <a:solidFill>
                  <a:srgbClr val="000066"/>
                </a:solidFill>
                <a:cs typeface="B Zar" panose="00000400000000000000" pitchFamily="2" charset="-78"/>
              </a:rPr>
              <a:t>تحویل صورتحساب</a:t>
            </a:r>
            <a:endParaRPr lang="fa-IR" b="1" dirty="0">
              <a:solidFill>
                <a:srgbClr val="000066"/>
              </a:solidFill>
            </a:endParaRPr>
          </a:p>
          <a:p>
            <a:endParaRPr lang="fa-IR" b="1" dirty="0">
              <a:solidFill>
                <a:srgbClr val="000066"/>
              </a:solidFill>
            </a:endParaRPr>
          </a:p>
        </p:txBody>
      </p:sp>
      <p:sp>
        <p:nvSpPr>
          <p:cNvPr id="24" name="TextBox 23">
            <a:extLst>
              <a:ext uri="{FF2B5EF4-FFF2-40B4-BE49-F238E27FC236}">
                <a16:creationId xmlns:a16="http://schemas.microsoft.com/office/drawing/2014/main" xmlns="" id="{BE70D212-254C-0098-53FE-92EF84E483D9}"/>
              </a:ext>
            </a:extLst>
          </p:cNvPr>
          <p:cNvSpPr txBox="1"/>
          <p:nvPr/>
        </p:nvSpPr>
        <p:spPr>
          <a:xfrm>
            <a:off x="2586450" y="3695494"/>
            <a:ext cx="4343400" cy="784830"/>
          </a:xfrm>
          <a:prstGeom prst="rect">
            <a:avLst/>
          </a:prstGeom>
          <a:noFill/>
        </p:spPr>
        <p:txBody>
          <a:bodyPr wrap="square" rtlCol="1">
            <a:spAutoFit/>
          </a:bodyPr>
          <a:lstStyle/>
          <a:p>
            <a:pPr algn="ctr" rtl="1">
              <a:lnSpc>
                <a:spcPct val="150000"/>
              </a:lnSpc>
              <a:buClr>
                <a:srgbClr val="0070C0"/>
              </a:buClr>
            </a:pPr>
            <a:r>
              <a:rPr lang="fa-IR" b="1" dirty="0">
                <a:solidFill>
                  <a:srgbClr val="000066"/>
                </a:solidFill>
                <a:cs typeface="B Zar" panose="00000400000000000000" pitchFamily="2" charset="-78"/>
              </a:rPr>
              <a:t>صدور و ارسال اطلاعات صورتحساب الکترونیکی </a:t>
            </a:r>
            <a:endParaRPr lang="fa-IR" b="1" dirty="0">
              <a:solidFill>
                <a:srgbClr val="000066"/>
              </a:solidFill>
            </a:endParaRPr>
          </a:p>
          <a:p>
            <a:endParaRPr lang="fa-IR" b="1" dirty="0">
              <a:solidFill>
                <a:srgbClr val="000066"/>
              </a:solidFill>
            </a:endParaRPr>
          </a:p>
        </p:txBody>
      </p:sp>
      <p:cxnSp>
        <p:nvCxnSpPr>
          <p:cNvPr id="26" name="Straight Arrow Connector 25">
            <a:extLst>
              <a:ext uri="{FF2B5EF4-FFF2-40B4-BE49-F238E27FC236}">
                <a16:creationId xmlns:a16="http://schemas.microsoft.com/office/drawing/2014/main" xmlns="" id="{CA615CE3-639B-E2BF-37EF-8D4B0791E9C1}"/>
              </a:ext>
            </a:extLst>
          </p:cNvPr>
          <p:cNvCxnSpPr/>
          <p:nvPr/>
        </p:nvCxnSpPr>
        <p:spPr>
          <a:xfrm>
            <a:off x="2591137" y="4191000"/>
            <a:ext cx="4343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15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randombar(horizontal)">
                                      <p:cBhvr>
                                        <p:cTn id="52" dur="500"/>
                                        <p:tgtEl>
                                          <p:spTgt spid="28"/>
                                        </p:tgtEl>
                                      </p:cBhvr>
                                    </p:animEffect>
                                  </p:childTnLst>
                                </p:cTn>
                              </p:par>
                              <p:par>
                                <p:cTn id="53" presetID="14" presetClass="entr" presetSubtype="1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randombar(horizontal)">
                                      <p:cBhvr>
                                        <p:cTn id="55" dur="500"/>
                                        <p:tgtEl>
                                          <p:spTgt spid="25"/>
                                        </p:tgtEl>
                                      </p:cBhvr>
                                    </p:animEffect>
                                  </p:childTnLst>
                                </p:cTn>
                              </p:par>
                              <p:par>
                                <p:cTn id="56" presetID="14" presetClass="entr" presetSubtype="1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randombar(horizontal)">
                                      <p:cBhvr>
                                        <p:cTn id="58" dur="500"/>
                                        <p:tgtEl>
                                          <p:spTgt spid="12"/>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randombar(horizontal)">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7" grpId="0"/>
      <p:bldP spid="19" grpId="0"/>
      <p:bldP spid="21" grpId="0"/>
      <p:bldP spid="23" grpId="0"/>
      <p:bldP spid="28"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8089" y="4800600"/>
            <a:ext cx="1758176" cy="1447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946" y="1539326"/>
            <a:ext cx="1443090" cy="1295400"/>
          </a:xfrm>
          <a:prstGeom prst="rect">
            <a:avLst/>
          </a:prstGeom>
        </p:spPr>
      </p:pic>
      <p:graphicFrame>
        <p:nvGraphicFramePr>
          <p:cNvPr id="6" name="Table 5">
            <a:extLst>
              <a:ext uri="{FF2B5EF4-FFF2-40B4-BE49-F238E27FC236}">
                <a16:creationId xmlns:a16="http://schemas.microsoft.com/office/drawing/2014/main" xmlns="" id="{EBA7289F-68D2-4859-8BE9-82E3E4F0A8DE}"/>
              </a:ext>
            </a:extLst>
          </p:cNvPr>
          <p:cNvGraphicFramePr>
            <a:graphicFrameLocks noGrp="1"/>
          </p:cNvGraphicFramePr>
          <p:nvPr>
            <p:extLst/>
          </p:nvPr>
        </p:nvGraphicFramePr>
        <p:xfrm>
          <a:off x="3048000" y="1539326"/>
          <a:ext cx="4058265" cy="1531620"/>
        </p:xfrm>
        <a:graphic>
          <a:graphicData uri="http://schemas.openxmlformats.org/drawingml/2006/table">
            <a:tbl>
              <a:tblPr rtl="1" firstRow="1" bandRow="1">
                <a:tableStyleId>{5C22544A-7EE6-4342-B048-85BDC9FD1C3A}</a:tableStyleId>
              </a:tblPr>
              <a:tblGrid>
                <a:gridCol w="4058265">
                  <a:extLst>
                    <a:ext uri="{9D8B030D-6E8A-4147-A177-3AD203B41FA5}">
                      <a16:colId xmlns:a16="http://schemas.microsoft.com/office/drawing/2014/main" xmlns="" val="3019590724"/>
                    </a:ext>
                  </a:extLst>
                </a:gridCol>
              </a:tblGrid>
              <a:tr h="1306262">
                <a:tc>
                  <a:txBody>
                    <a:bodyPr/>
                    <a:lstStyle/>
                    <a:p>
                      <a:pPr marL="0" lvl="0" indent="0" algn="just" rtl="1">
                        <a:lnSpc>
                          <a:spcPct val="150000"/>
                        </a:lnSpc>
                        <a:buNone/>
                      </a:pPr>
                      <a:r>
                        <a:rPr lang="fa-IR" sz="1800" b="1" kern="1200" dirty="0" smtClean="0">
                          <a:solidFill>
                            <a:schemeClr val="tx1"/>
                          </a:solidFill>
                          <a:latin typeface="+mn-lt"/>
                          <a:ea typeface="+mn-ea"/>
                          <a:cs typeface="B Zar" panose="00000400000000000000" pitchFamily="2" charset="-78"/>
                        </a:rPr>
                        <a:t>تولید </a:t>
                      </a:r>
                      <a:r>
                        <a:rPr lang="fa-IR" sz="1800" b="1" kern="1200" dirty="0">
                          <a:solidFill>
                            <a:schemeClr val="tx1"/>
                          </a:solidFill>
                          <a:latin typeface="+mn-lt"/>
                          <a:ea typeface="+mn-ea"/>
                          <a:cs typeface="B Zar" panose="00000400000000000000" pitchFamily="2" charset="-78"/>
                        </a:rPr>
                        <a:t>اطلاعات در سایر مراجع</a:t>
                      </a:r>
                    </a:p>
                    <a:p>
                      <a:pPr marL="0" lvl="0" indent="0" algn="just" rtl="1">
                        <a:lnSpc>
                          <a:spcPct val="150000"/>
                        </a:lnSpc>
                        <a:buNone/>
                      </a:pPr>
                      <a:r>
                        <a:rPr lang="fa-IR" sz="1800" b="0" kern="1200" dirty="0" smtClean="0">
                          <a:solidFill>
                            <a:schemeClr val="tx1"/>
                          </a:solidFill>
                          <a:latin typeface="+mn-lt"/>
                          <a:ea typeface="+mn-ea"/>
                          <a:cs typeface="B Zar" panose="00000400000000000000" pitchFamily="2" charset="-78"/>
                        </a:rPr>
                        <a:t>* اقدامات </a:t>
                      </a:r>
                      <a:r>
                        <a:rPr lang="fa-IR" sz="1800" b="0" kern="1200" dirty="0">
                          <a:solidFill>
                            <a:schemeClr val="tx1"/>
                          </a:solidFill>
                          <a:latin typeface="+mn-lt"/>
                          <a:ea typeface="+mn-ea"/>
                          <a:cs typeface="B Zar" panose="00000400000000000000" pitchFamily="2" charset="-78"/>
                        </a:rPr>
                        <a:t>پسینی</a:t>
                      </a:r>
                    </a:p>
                    <a:p>
                      <a:pPr marL="0" lvl="0" indent="0" algn="just" rtl="1">
                        <a:lnSpc>
                          <a:spcPct val="150000"/>
                        </a:lnSpc>
                        <a:buNone/>
                      </a:pPr>
                      <a:r>
                        <a:rPr lang="fa-IR" sz="1800" b="0" kern="1200" dirty="0" smtClean="0">
                          <a:solidFill>
                            <a:schemeClr val="tx1"/>
                          </a:solidFill>
                          <a:latin typeface="+mn-lt"/>
                          <a:ea typeface="+mn-ea"/>
                          <a:cs typeface="B Zar" panose="00000400000000000000" pitchFamily="2" charset="-78"/>
                        </a:rPr>
                        <a:t>* حسابرسی </a:t>
                      </a:r>
                      <a:r>
                        <a:rPr lang="fa-IR" sz="1800" b="0" kern="1200" dirty="0">
                          <a:solidFill>
                            <a:schemeClr val="tx1"/>
                          </a:solidFill>
                          <a:latin typeface="+mn-lt"/>
                          <a:ea typeface="+mn-ea"/>
                          <a:cs typeface="B Zar" panose="00000400000000000000" pitchFamily="2" charset="-78"/>
                        </a:rPr>
                        <a:t>کامل</a:t>
                      </a:r>
                    </a:p>
                    <a:p>
                      <a:pPr rtl="1"/>
                      <a:endParaRPr lang="fa-IR" b="0" dirty="0">
                        <a:solidFill>
                          <a:sysClr val="windowText" lastClr="000000"/>
                        </a:solidFill>
                      </a:endParaRPr>
                    </a:p>
                  </a:txBody>
                  <a:tcPr>
                    <a:noFill/>
                  </a:tcPr>
                </a:tc>
                <a:extLst>
                  <a:ext uri="{0D108BD9-81ED-4DB2-BD59-A6C34878D82A}">
                    <a16:rowId xmlns:a16="http://schemas.microsoft.com/office/drawing/2014/main" xmlns="" val="1043144611"/>
                  </a:ext>
                </a:extLst>
              </a:tr>
            </a:tbl>
          </a:graphicData>
        </a:graphic>
      </p:graphicFrame>
      <p:graphicFrame>
        <p:nvGraphicFramePr>
          <p:cNvPr id="7" name="Table 6">
            <a:extLst>
              <a:ext uri="{FF2B5EF4-FFF2-40B4-BE49-F238E27FC236}">
                <a16:creationId xmlns:a16="http://schemas.microsoft.com/office/drawing/2014/main" xmlns="" id="{8CBEB9F5-4EC1-4E92-B250-55F36E5B7302}"/>
              </a:ext>
            </a:extLst>
          </p:cNvPr>
          <p:cNvGraphicFramePr>
            <a:graphicFrameLocks noGrp="1"/>
          </p:cNvGraphicFramePr>
          <p:nvPr>
            <p:extLst/>
          </p:nvPr>
        </p:nvGraphicFramePr>
        <p:xfrm>
          <a:off x="-304800" y="4722188"/>
          <a:ext cx="5604061" cy="1943100"/>
        </p:xfrm>
        <a:graphic>
          <a:graphicData uri="http://schemas.openxmlformats.org/drawingml/2006/table">
            <a:tbl>
              <a:tblPr rtl="1" firstRow="1" bandRow="1">
                <a:tableStyleId>{5C22544A-7EE6-4342-B048-85BDC9FD1C3A}</a:tableStyleId>
              </a:tblPr>
              <a:tblGrid>
                <a:gridCol w="5604061">
                  <a:extLst>
                    <a:ext uri="{9D8B030D-6E8A-4147-A177-3AD203B41FA5}">
                      <a16:colId xmlns:a16="http://schemas.microsoft.com/office/drawing/2014/main" xmlns="" val="1680603753"/>
                    </a:ext>
                  </a:extLst>
                </a:gridCol>
              </a:tblGrid>
              <a:tr h="1926909">
                <a:tc>
                  <a:txBody>
                    <a:bodyPr/>
                    <a:lstStyle/>
                    <a:p>
                      <a:pPr marL="0" lvl="0" indent="0" algn="just" rtl="1">
                        <a:lnSpc>
                          <a:spcPct val="150000"/>
                        </a:lnSpc>
                        <a:buNone/>
                      </a:pPr>
                      <a:r>
                        <a:rPr lang="fa-IR" sz="1800" b="1" kern="1200" dirty="0" smtClean="0">
                          <a:solidFill>
                            <a:schemeClr val="tx1"/>
                          </a:solidFill>
                          <a:latin typeface="+mn-lt"/>
                          <a:ea typeface="+mn-ea"/>
                          <a:cs typeface="B Zar" panose="00000400000000000000" pitchFamily="2" charset="-78"/>
                        </a:rPr>
                        <a:t>تولید اطلاعات </a:t>
                      </a:r>
                      <a:r>
                        <a:rPr lang="fa-IR" sz="1800" b="1" kern="1200" dirty="0">
                          <a:solidFill>
                            <a:schemeClr val="tx1"/>
                          </a:solidFill>
                          <a:latin typeface="+mn-lt"/>
                          <a:ea typeface="+mn-ea"/>
                          <a:cs typeface="B Zar" panose="00000400000000000000" pitchFamily="2" charset="-78"/>
                        </a:rPr>
                        <a:t>در بستر </a:t>
                      </a:r>
                      <a:r>
                        <a:rPr lang="fa-IR" sz="1800" b="1" kern="1200" dirty="0" smtClean="0">
                          <a:solidFill>
                            <a:schemeClr val="tx1"/>
                          </a:solidFill>
                          <a:latin typeface="+mn-lt"/>
                          <a:ea typeface="+mn-ea"/>
                          <a:cs typeface="B Zar" panose="00000400000000000000" pitchFamily="2" charset="-78"/>
                        </a:rPr>
                        <a:t>سامانه</a:t>
                      </a:r>
                      <a:r>
                        <a:rPr lang="en-US" sz="1800" b="1" kern="1200" baseline="0" dirty="0" smtClean="0">
                          <a:solidFill>
                            <a:schemeClr val="tx1"/>
                          </a:solidFill>
                          <a:latin typeface="+mn-lt"/>
                          <a:ea typeface="+mn-ea"/>
                          <a:cs typeface="B Zar" panose="00000400000000000000" pitchFamily="2" charset="-78"/>
                        </a:rPr>
                        <a:t> </a:t>
                      </a:r>
                      <a:r>
                        <a:rPr lang="fa-IR" sz="1800" b="1" kern="1200" dirty="0" smtClean="0">
                          <a:solidFill>
                            <a:schemeClr val="tx1"/>
                          </a:solidFill>
                          <a:latin typeface="+mn-lt"/>
                          <a:ea typeface="+mn-ea"/>
                          <a:cs typeface="B Zar" panose="00000400000000000000" pitchFamily="2" charset="-78"/>
                        </a:rPr>
                        <a:t>های </a:t>
                      </a:r>
                      <a:r>
                        <a:rPr lang="fa-IR" sz="1800" b="1" kern="1200" dirty="0">
                          <a:solidFill>
                            <a:schemeClr val="tx1"/>
                          </a:solidFill>
                          <a:latin typeface="+mn-lt"/>
                          <a:ea typeface="+mn-ea"/>
                          <a:cs typeface="B Zar" panose="00000400000000000000" pitchFamily="2" charset="-78"/>
                        </a:rPr>
                        <a:t>سازمان امور مالیاتی کشور</a:t>
                      </a:r>
                    </a:p>
                    <a:p>
                      <a:pPr marL="0" lvl="0" indent="0" algn="just" rtl="1">
                        <a:lnSpc>
                          <a:spcPct val="150000"/>
                        </a:lnSpc>
                        <a:buNone/>
                      </a:pPr>
                      <a:r>
                        <a:rPr lang="fa-IR" sz="1800" b="0" dirty="0" smtClean="0">
                          <a:solidFill>
                            <a:schemeClr val="tx1"/>
                          </a:solidFill>
                          <a:cs typeface="B Zar" panose="00000400000000000000" pitchFamily="2" charset="-78"/>
                        </a:rPr>
                        <a:t>*</a:t>
                      </a:r>
                      <a:r>
                        <a:rPr lang="fa-IR" sz="1800" b="0" baseline="0" dirty="0" smtClean="0">
                          <a:solidFill>
                            <a:schemeClr val="tx1"/>
                          </a:solidFill>
                          <a:cs typeface="B Zar" panose="00000400000000000000" pitchFamily="2" charset="-78"/>
                        </a:rPr>
                        <a:t> </a:t>
                      </a:r>
                      <a:r>
                        <a:rPr lang="fa-IR" sz="1800" b="0" dirty="0" smtClean="0">
                          <a:solidFill>
                            <a:schemeClr val="tx1"/>
                          </a:solidFill>
                          <a:cs typeface="B Zar" panose="00000400000000000000" pitchFamily="2" charset="-78"/>
                        </a:rPr>
                        <a:t>اقدامات </a:t>
                      </a:r>
                      <a:r>
                        <a:rPr lang="fa-IR" sz="1800" b="0" dirty="0">
                          <a:solidFill>
                            <a:schemeClr val="tx1"/>
                          </a:solidFill>
                          <a:cs typeface="B Zar" panose="00000400000000000000" pitchFamily="2" charset="-78"/>
                        </a:rPr>
                        <a:t>پیشینی</a:t>
                      </a:r>
                    </a:p>
                    <a:p>
                      <a:pPr marL="0" lvl="0" indent="0" algn="just" rtl="1">
                        <a:lnSpc>
                          <a:spcPct val="150000"/>
                        </a:lnSpc>
                        <a:buNone/>
                      </a:pPr>
                      <a:r>
                        <a:rPr lang="fa-IR" sz="1800" b="0" dirty="0" smtClean="0">
                          <a:solidFill>
                            <a:schemeClr val="tx1"/>
                          </a:solidFill>
                          <a:cs typeface="B Zar" panose="00000400000000000000" pitchFamily="2" charset="-78"/>
                        </a:rPr>
                        <a:t>*</a:t>
                      </a:r>
                      <a:r>
                        <a:rPr lang="fa-IR" sz="1800" b="0" baseline="0" dirty="0" smtClean="0">
                          <a:solidFill>
                            <a:schemeClr val="tx1"/>
                          </a:solidFill>
                          <a:cs typeface="B Zar" panose="00000400000000000000" pitchFamily="2" charset="-78"/>
                        </a:rPr>
                        <a:t> </a:t>
                      </a:r>
                      <a:r>
                        <a:rPr lang="fa-IR" sz="1800" b="0" dirty="0" smtClean="0">
                          <a:solidFill>
                            <a:schemeClr val="tx1"/>
                          </a:solidFill>
                          <a:cs typeface="B Zar" panose="00000400000000000000" pitchFamily="2" charset="-78"/>
                        </a:rPr>
                        <a:t>تعیین </a:t>
                      </a:r>
                      <a:r>
                        <a:rPr lang="fa-IR" sz="1800" b="0" dirty="0">
                          <a:solidFill>
                            <a:schemeClr val="tx1"/>
                          </a:solidFill>
                          <a:cs typeface="B Zar" panose="00000400000000000000" pitchFamily="2" charset="-78"/>
                        </a:rPr>
                        <a:t>مالیات سیستمی</a:t>
                      </a:r>
                    </a:p>
                    <a:p>
                      <a:pPr marL="0" lvl="0" indent="0" algn="just" rtl="1">
                        <a:lnSpc>
                          <a:spcPct val="150000"/>
                        </a:lnSpc>
                        <a:buNone/>
                      </a:pPr>
                      <a:r>
                        <a:rPr lang="fa-IR" sz="1800" b="0" dirty="0" smtClean="0">
                          <a:solidFill>
                            <a:schemeClr val="tx1"/>
                          </a:solidFill>
                          <a:cs typeface="B Zar" panose="00000400000000000000" pitchFamily="2" charset="-78"/>
                        </a:rPr>
                        <a:t>*</a:t>
                      </a:r>
                      <a:r>
                        <a:rPr lang="fa-IR" sz="1800" b="0" baseline="0" dirty="0" smtClean="0">
                          <a:solidFill>
                            <a:schemeClr val="tx1"/>
                          </a:solidFill>
                          <a:cs typeface="B Zar" panose="00000400000000000000" pitchFamily="2" charset="-78"/>
                        </a:rPr>
                        <a:t> </a:t>
                      </a:r>
                      <a:r>
                        <a:rPr lang="fa-IR" sz="1800" b="0" dirty="0" smtClean="0">
                          <a:solidFill>
                            <a:schemeClr val="tx1"/>
                          </a:solidFill>
                          <a:cs typeface="B Zar" panose="00000400000000000000" pitchFamily="2" charset="-78"/>
                        </a:rPr>
                        <a:t>حرکت </a:t>
                      </a:r>
                      <a:r>
                        <a:rPr lang="fa-IR" sz="1800" b="0" dirty="0">
                          <a:solidFill>
                            <a:schemeClr val="tx1"/>
                          </a:solidFill>
                          <a:cs typeface="B Zar" panose="00000400000000000000" pitchFamily="2" charset="-78"/>
                        </a:rPr>
                        <a:t>به سمت هوشمندسازی نظام مالیاتی</a:t>
                      </a:r>
                    </a:p>
                    <a:p>
                      <a:pPr rtl="1"/>
                      <a:endParaRPr lang="fa-IR" dirty="0"/>
                    </a:p>
                  </a:txBody>
                  <a:tcPr>
                    <a:noFill/>
                  </a:tcPr>
                </a:tc>
                <a:extLst>
                  <a:ext uri="{0D108BD9-81ED-4DB2-BD59-A6C34878D82A}">
                    <a16:rowId xmlns:a16="http://schemas.microsoft.com/office/drawing/2014/main" xmlns="" val="3036970322"/>
                  </a:ext>
                </a:extLst>
              </a:tr>
            </a:tbl>
          </a:graphicData>
        </a:graphic>
      </p:graphicFrame>
      <p:sp>
        <p:nvSpPr>
          <p:cNvPr id="8" name="Bent Arrow 7"/>
          <p:cNvSpPr/>
          <p:nvPr/>
        </p:nvSpPr>
        <p:spPr>
          <a:xfrm rot="10800000">
            <a:off x="7276736" y="3070946"/>
            <a:ext cx="952863" cy="3038377"/>
          </a:xfrm>
          <a:prstGeom prst="bentArrow">
            <a:avLst>
              <a:gd name="adj1" fmla="val 25000"/>
              <a:gd name="adj2" fmla="val 25000"/>
              <a:gd name="adj3" fmla="val 25000"/>
              <a:gd name="adj4" fmla="val 5174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 name="Oval 2"/>
          <p:cNvSpPr/>
          <p:nvPr/>
        </p:nvSpPr>
        <p:spPr>
          <a:xfrm>
            <a:off x="7276736" y="3505200"/>
            <a:ext cx="1669509" cy="12954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lnSpc>
                <a:spcPct val="150000"/>
              </a:lnSpc>
            </a:pPr>
            <a:r>
              <a:rPr lang="fa-IR" sz="2000" dirty="0">
                <a:solidFill>
                  <a:prstClr val="white"/>
                </a:solidFill>
                <a:cs typeface="B Titr" panose="00000700000000000000" pitchFamily="2" charset="-78"/>
              </a:rPr>
              <a:t>اجرای قانون</a:t>
            </a:r>
            <a:endParaRPr lang="en-US" sz="2000" dirty="0">
              <a:solidFill>
                <a:prstClr val="white"/>
              </a:solidFill>
              <a:cs typeface="B Titr" panose="00000700000000000000" pitchFamily="2" charset="-78"/>
            </a:endParaRPr>
          </a:p>
          <a:p>
            <a:pPr algn="ctr"/>
            <a:endParaRPr lang="fa-IR" dirty="0">
              <a:solidFill>
                <a:prstClr val="white"/>
              </a:solidFill>
            </a:endParaRPr>
          </a:p>
        </p:txBody>
      </p:sp>
      <p:sp>
        <p:nvSpPr>
          <p:cNvPr id="11" name="Rounded Rectangle 10"/>
          <p:cNvSpPr/>
          <p:nvPr/>
        </p:nvSpPr>
        <p:spPr>
          <a:xfrm>
            <a:off x="851625" y="310418"/>
            <a:ext cx="6934199" cy="92497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70AD47">
                    <a:lumMod val="50000"/>
                  </a:srgbClr>
                </a:solidFill>
                <a:cs typeface="B Titr" panose="00000700000000000000" pitchFamily="2" charset="-78"/>
              </a:rPr>
              <a:t>نتیجه تغییرات</a:t>
            </a:r>
            <a:endParaRPr lang="en-US" sz="2400" dirty="0">
              <a:solidFill>
                <a:srgbClr val="70AD47">
                  <a:lumMod val="50000"/>
                </a:srgbClr>
              </a:solidFill>
            </a:endParaRPr>
          </a:p>
        </p:txBody>
      </p:sp>
      <p:sp>
        <p:nvSpPr>
          <p:cNvPr id="12" name="TextBox 11"/>
          <p:cNvSpPr txBox="1"/>
          <p:nvPr/>
        </p:nvSpPr>
        <p:spPr>
          <a:xfrm>
            <a:off x="8000999" y="779028"/>
            <a:ext cx="1184951" cy="276999"/>
          </a:xfrm>
          <a:prstGeom prst="rect">
            <a:avLst/>
          </a:prstGeom>
          <a:noFill/>
        </p:spPr>
        <p:txBody>
          <a:bodyPr wrap="square" rtlCol="1">
            <a:spAutoFit/>
          </a:bodyPr>
          <a:lstStyle/>
          <a:p>
            <a:pPr algn="ctr" rtl="1"/>
            <a:r>
              <a:rPr lang="fa-IR" sz="1200" dirty="0" smtClean="0">
                <a:solidFill>
                  <a:srgbClr val="70AD47">
                    <a:lumMod val="50000"/>
                  </a:srgbClr>
                </a:solidFill>
                <a:latin typeface="IranNastaliq" panose="02020505000000020003" pitchFamily="18" charset="0"/>
                <a:cs typeface="IranNastaliq" panose="02020505000000020003" pitchFamily="18" charset="0"/>
              </a:rPr>
              <a:t>مرکز تتنظیم مقررات</a:t>
            </a:r>
            <a:endParaRPr lang="fa-IR" sz="1200" dirty="0">
              <a:solidFill>
                <a:srgbClr val="70AD47">
                  <a:lumMod val="50000"/>
                </a:srgbClr>
              </a:solidFill>
              <a:latin typeface="IranNastaliq" panose="02020505000000020003" pitchFamily="18" charset="0"/>
              <a:cs typeface="IranNastaliq" panose="02020505000000020003" pitchFamily="18"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16265"/>
            <a:ext cx="871188" cy="745735"/>
          </a:xfrm>
          <a:prstGeom prst="rect">
            <a:avLst/>
          </a:prstGeom>
        </p:spPr>
      </p:pic>
    </p:spTree>
    <p:extLst>
      <p:ext uri="{BB962C8B-B14F-4D97-AF65-F5344CB8AC3E}">
        <p14:creationId xmlns:p14="http://schemas.microsoft.com/office/powerpoint/2010/main" val="376159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31" presetClass="entr" presetSubtype="0" fill="hold" grpId="0" nodeType="afterEffect">
                                  <p:stCondLst>
                                    <p:cond delay="1000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par>
                          <p:cTn id="19" fill="hold">
                            <p:stCondLst>
                              <p:cond delay="12000"/>
                            </p:stCondLst>
                            <p:childTnLst>
                              <p:par>
                                <p:cTn id="20" presetID="31"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par>
                          <p:cTn id="26" fill="hold">
                            <p:stCondLst>
                              <p:cond delay="13000"/>
                            </p:stCondLst>
                            <p:childTnLst>
                              <p:par>
                                <p:cTn id="27" presetID="14" presetClass="entr" presetSubtype="10" fill="hold" nodeType="afterEffect">
                                  <p:stCondLst>
                                    <p:cond delay="100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0"/>
                                        <p:tgtEl>
                                          <p:spTgt spid="4"/>
                                        </p:tgtEl>
                                      </p:cBhvr>
                                    </p:animEffect>
                                  </p:childTnLst>
                                </p:cTn>
                              </p:par>
                            </p:childTnLst>
                          </p:cTn>
                        </p:par>
                        <p:par>
                          <p:cTn id="30" fill="hold">
                            <p:stCondLst>
                              <p:cond delay="19000"/>
                            </p:stCondLst>
                            <p:childTnLst>
                              <p:par>
                                <p:cTn id="31" presetID="14" presetClass="entr" presetSubtype="1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800" dirty="0">
                <a:cs typeface="B Titr" panose="00000700000000000000" pitchFamily="2" charset="-78"/>
              </a:rPr>
              <a:t>صحت اطلاعات ثبت شده و نحوه ورود به حسابرسی مالیاتی</a:t>
            </a:r>
          </a:p>
        </p:txBody>
      </p:sp>
      <p:sp>
        <p:nvSpPr>
          <p:cNvPr id="6" name="Content Placeholder 2"/>
          <p:cNvSpPr>
            <a:spLocks noGrp="1"/>
          </p:cNvSpPr>
          <p:nvPr>
            <p:ph idx="1"/>
          </p:nvPr>
        </p:nvSpPr>
        <p:spPr>
          <a:xfrm>
            <a:off x="228600" y="990600"/>
            <a:ext cx="8763000" cy="5575300"/>
          </a:xfrm>
          <a:noFill/>
          <a:ln w="19050">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algn="just" rtl="1" fontAlgn="auto">
              <a:buClr>
                <a:srgbClr val="92278F"/>
              </a:buClr>
              <a:buNone/>
              <a:defRPr/>
            </a:pPr>
            <a:r>
              <a:rPr lang="fa-IR" sz="2400" dirty="0">
                <a:solidFill>
                  <a:schemeClr val="tx1"/>
                </a:solidFill>
                <a:latin typeface="Arial" charset="0"/>
                <a:cs typeface="B Zar" panose="00000400000000000000" pitchFamily="2" charset="-78"/>
              </a:rPr>
              <a:t>اصل بر صحت اطلاعات ثبت شده مودی در سامانه مودیان است، </a:t>
            </a:r>
          </a:p>
          <a:p>
            <a:pPr marL="0" indent="0" algn="just" rtl="1" fontAlgn="auto">
              <a:buClr>
                <a:srgbClr val="92278F"/>
              </a:buClr>
              <a:buNone/>
              <a:defRPr/>
            </a:pPr>
            <a:r>
              <a:rPr lang="fa-IR" sz="2400" dirty="0">
                <a:solidFill>
                  <a:schemeClr val="tx1"/>
                </a:solidFill>
                <a:latin typeface="Arial" charset="0"/>
                <a:cs typeface="B Zar" panose="00000400000000000000" pitchFamily="2" charset="-78"/>
              </a:rPr>
              <a:t>مگر خلاف آن اثبات شود. </a:t>
            </a:r>
          </a:p>
          <a:p>
            <a:pPr marL="0" indent="0" algn="just" rtl="1" fontAlgn="auto">
              <a:buClr>
                <a:srgbClr val="92278F"/>
              </a:buClr>
              <a:buNone/>
              <a:defRPr/>
            </a:pPr>
            <a:r>
              <a:rPr lang="fa-IR" sz="2400" dirty="0">
                <a:solidFill>
                  <a:schemeClr val="tx1"/>
                </a:solidFill>
                <a:latin typeface="Arial" charset="0"/>
                <a:cs typeface="B Zar" panose="00000400000000000000" pitchFamily="2" charset="-78"/>
              </a:rPr>
              <a:t>مأموران مالیاتی، </a:t>
            </a:r>
          </a:p>
          <a:p>
            <a:pPr marL="0" indent="0" algn="just" rtl="1" fontAlgn="auto">
              <a:buClr>
                <a:srgbClr val="92278F"/>
              </a:buClr>
              <a:buFont typeface="Wingdings 3" charset="2"/>
              <a:buNone/>
              <a:defRPr/>
            </a:pPr>
            <a:r>
              <a:rPr lang="fa-IR" sz="2400" u="sng" dirty="0">
                <a:solidFill>
                  <a:schemeClr val="accent4">
                    <a:lumMod val="75000"/>
                    <a:lumOff val="25000"/>
                  </a:schemeClr>
                </a:solidFill>
                <a:latin typeface="Century Gothic" panose="020B0502020202020204"/>
                <a:cs typeface="B Zar" panose="00000400000000000000" pitchFamily="2" charset="-78"/>
              </a:rPr>
              <a:t>جز در مواردی که مودی از ثبت نام در سامانه امتناع کرده </a:t>
            </a:r>
          </a:p>
          <a:p>
            <a:pPr marL="0" indent="0" algn="just" rtl="1" fontAlgn="auto">
              <a:buClr>
                <a:srgbClr val="92278F"/>
              </a:buClr>
              <a:buFont typeface="Wingdings 3" charset="2"/>
              <a:buNone/>
              <a:defRPr/>
            </a:pPr>
            <a:r>
              <a:rPr lang="fa-IR" sz="2400" u="sng" dirty="0">
                <a:solidFill>
                  <a:schemeClr val="accent4">
                    <a:lumMod val="75000"/>
                    <a:lumOff val="25000"/>
                  </a:schemeClr>
                </a:solidFill>
                <a:latin typeface="Century Gothic" panose="020B0502020202020204"/>
                <a:cs typeface="B Zar" panose="00000400000000000000" pitchFamily="2" charset="-78"/>
              </a:rPr>
              <a:t>و یا به ترتیبی که در ماده (9) ذکر شده، </a:t>
            </a:r>
          </a:p>
          <a:p>
            <a:pPr marL="0" indent="0" algn="just" rtl="1" fontAlgn="auto">
              <a:buClr>
                <a:srgbClr val="92278F"/>
              </a:buClr>
              <a:buFont typeface="Wingdings 3" charset="2"/>
              <a:buNone/>
              <a:defRPr/>
            </a:pPr>
            <a:r>
              <a:rPr lang="fa-IR" sz="2400" dirty="0">
                <a:solidFill>
                  <a:schemeClr val="tx1"/>
                </a:solidFill>
                <a:latin typeface="Arial" charset="0"/>
                <a:cs typeface="B Zar" panose="00000400000000000000" pitchFamily="2" charset="-78"/>
              </a:rPr>
              <a:t>اثبات شود که در ثبت اطلاعات خود در سامانه مودیان تخلف نموده است، </a:t>
            </a:r>
          </a:p>
          <a:p>
            <a:pPr marL="0" indent="0" algn="just" rtl="1" fontAlgn="auto">
              <a:buClr>
                <a:srgbClr val="92278F"/>
              </a:buClr>
              <a:buFont typeface="Wingdings 3" charset="2"/>
              <a:buNone/>
              <a:defRPr/>
            </a:pPr>
            <a:r>
              <a:rPr lang="fa-IR" sz="2400" dirty="0">
                <a:solidFill>
                  <a:schemeClr val="tx1"/>
                </a:solidFill>
                <a:latin typeface="Arial" charset="0"/>
                <a:cs typeface="B Zar" panose="00000400000000000000" pitchFamily="2" charset="-78"/>
              </a:rPr>
              <a:t>حق مراجعه به محل فعالیت مودی و مطالبه دفاتر، اسناد و مدارک وی و رسیدگی به آنها را ندارند.</a:t>
            </a:r>
            <a:endParaRPr lang="en-US" sz="2400" dirty="0">
              <a:solidFill>
                <a:schemeClr val="tx1"/>
              </a:solidFill>
              <a:latin typeface="Arial" charset="0"/>
              <a:cs typeface="B Zar" panose="00000400000000000000" pitchFamily="2" charset="-78"/>
            </a:endParaRPr>
          </a:p>
          <a:p>
            <a:pPr marL="0" indent="0" algn="r" rtl="1">
              <a:buNone/>
            </a:pPr>
            <a:endParaRPr lang="fa-IR" sz="2400" kern="1200" dirty="0">
              <a:solidFill>
                <a:schemeClr val="tx1"/>
              </a:solidFill>
              <a:effectLst>
                <a:outerShdw blurRad="38100" dist="38100" dir="2700000" algn="tl">
                  <a:srgbClr val="000000">
                    <a:alpha val="43137"/>
                  </a:srgbClr>
                </a:outerShdw>
              </a:effectLst>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40</a:t>
            </a:fld>
            <a:endParaRPr lang="en-US"/>
          </a:p>
        </p:txBody>
      </p:sp>
      <p:sp>
        <p:nvSpPr>
          <p:cNvPr id="9" name="Oval 8">
            <a:extLst>
              <a:ext uri="{FF2B5EF4-FFF2-40B4-BE49-F238E27FC236}">
                <a16:creationId xmlns:a16="http://schemas.microsoft.com/office/drawing/2014/main" xmlns="" id="{D12F7A10-A1DA-95DD-C9C8-07F17BF6FBE4}"/>
              </a:ext>
            </a:extLst>
          </p:cNvPr>
          <p:cNvSpPr/>
          <p:nvPr/>
        </p:nvSpPr>
        <p:spPr>
          <a:xfrm>
            <a:off x="457200" y="1295400"/>
            <a:ext cx="1524000" cy="762000"/>
          </a:xfrm>
          <a:prstGeom prst="ellipse">
            <a:avLst/>
          </a:prstGeom>
          <a:solidFill>
            <a:srgbClr val="81DEFF"/>
          </a:solidFill>
          <a:ln w="15875" cap="rnd" cmpd="sng" algn="ctr">
            <a:solidFill>
              <a:srgbClr val="00B0F0"/>
            </a:solidFill>
            <a:prstDash val="solid"/>
          </a:ln>
          <a:effectLst/>
        </p:spPr>
        <p:txBody>
          <a:bodyPr rtlCol="1" anchor="ctr"/>
          <a:lstStyle/>
          <a:p>
            <a:pPr algn="ctr" defTabSz="457200" rtl="1" eaLnBrk="1" fontAlgn="auto" hangingPunct="1">
              <a:spcBef>
                <a:spcPts val="0"/>
              </a:spcBef>
              <a:spcAft>
                <a:spcPts val="0"/>
              </a:spcAft>
              <a:defRPr/>
            </a:pPr>
            <a:r>
              <a:rPr lang="fa-IR" sz="2400" b="1" kern="0" dirty="0">
                <a:solidFill>
                  <a:prstClr val="black"/>
                </a:solidFill>
                <a:latin typeface="Century Gothic" panose="020B0502020202020204"/>
                <a:cs typeface="B Nazanin" panose="00000400000000000000" pitchFamily="2" charset="-78"/>
              </a:rPr>
              <a:t>ماده ۴</a:t>
            </a:r>
          </a:p>
        </p:txBody>
      </p:sp>
      <p:sp>
        <p:nvSpPr>
          <p:cNvPr id="10" name="Oval 9">
            <a:extLst>
              <a:ext uri="{FF2B5EF4-FFF2-40B4-BE49-F238E27FC236}">
                <a16:creationId xmlns:a16="http://schemas.microsoft.com/office/drawing/2014/main" xmlns="" id="{2ECB619F-1A27-CFA7-4DEC-9E8F0C42924D}"/>
              </a:ext>
            </a:extLst>
          </p:cNvPr>
          <p:cNvSpPr/>
          <p:nvPr/>
        </p:nvSpPr>
        <p:spPr>
          <a:xfrm>
            <a:off x="457201" y="4584700"/>
            <a:ext cx="8534400" cy="1739900"/>
          </a:xfrm>
          <a:prstGeom prst="ellipse">
            <a:avLst/>
          </a:prstGeom>
          <a:solidFill>
            <a:schemeClr val="accent6">
              <a:lumMod val="40000"/>
              <a:lumOff val="60000"/>
            </a:schemeClr>
          </a:solidFill>
          <a:ln w="15875" cap="rnd" cmpd="sng" algn="ctr">
            <a:solidFill>
              <a:schemeClr val="accent2">
                <a:lumMod val="50000"/>
              </a:schemeClr>
            </a:solidFill>
            <a:prstDash val="solid"/>
          </a:ln>
          <a:effectLst/>
        </p:spPr>
        <p:txBody>
          <a:bodyPr anchor="ctr"/>
          <a:lstStyle/>
          <a:p>
            <a:pPr algn="ctr" defTabSz="457200" eaLnBrk="1" fontAlgn="auto" hangingPunct="1">
              <a:spcBef>
                <a:spcPts val="0"/>
              </a:spcBef>
              <a:spcAft>
                <a:spcPts val="0"/>
              </a:spcAft>
              <a:defRPr/>
            </a:pPr>
            <a:r>
              <a:rPr lang="fa-IR" sz="2000" b="1" dirty="0">
                <a:cs typeface="B Zar" panose="00000400000000000000" pitchFamily="2" charset="-78"/>
              </a:rPr>
              <a:t>در صورتی که مودی،</a:t>
            </a:r>
          </a:p>
          <a:p>
            <a:pPr algn="ctr" defTabSz="457200" eaLnBrk="1" fontAlgn="auto" hangingPunct="1">
              <a:spcBef>
                <a:spcPts val="0"/>
              </a:spcBef>
              <a:spcAft>
                <a:spcPts val="0"/>
              </a:spcAft>
              <a:defRPr/>
            </a:pPr>
            <a:r>
              <a:rPr lang="fa-IR" sz="2000" b="1" dirty="0">
                <a:cs typeface="B Zar" panose="00000400000000000000" pitchFamily="2" charset="-78"/>
              </a:rPr>
              <a:t>برخی از فعالیت ­ها و یا معاملات خود را کتمان کند، </a:t>
            </a:r>
          </a:p>
          <a:p>
            <a:pPr algn="ctr" defTabSz="457200" eaLnBrk="1" fontAlgn="auto" hangingPunct="1">
              <a:spcBef>
                <a:spcPts val="0"/>
              </a:spcBef>
              <a:spcAft>
                <a:spcPts val="0"/>
              </a:spcAft>
              <a:defRPr/>
            </a:pPr>
            <a:r>
              <a:rPr lang="fa-IR" sz="2000" b="1" dirty="0">
                <a:cs typeface="B Zar" panose="00000400000000000000" pitchFamily="2" charset="-78"/>
              </a:rPr>
              <a:t>یا از صدور صورتحساب ­های خود از طریق سامانه مودیان خودداری کرده یا در ثبت قیمت یا مقدار فروش مرتکب کم اظهاری یا بیش اظهاری شده باشد</a:t>
            </a:r>
            <a:endParaRPr lang="en-US" sz="2000" b="1" dirty="0">
              <a:cs typeface="B Zar" panose="00000400000000000000" pitchFamily="2" charset="-78"/>
            </a:endParaRPr>
          </a:p>
        </p:txBody>
      </p:sp>
      <p:sp>
        <p:nvSpPr>
          <p:cNvPr id="11" name="Oval 10">
            <a:extLst>
              <a:ext uri="{FF2B5EF4-FFF2-40B4-BE49-F238E27FC236}">
                <a16:creationId xmlns:a16="http://schemas.microsoft.com/office/drawing/2014/main" xmlns="" id="{4CF744FF-5976-7F69-64AB-2DEA75B03B05}"/>
              </a:ext>
            </a:extLst>
          </p:cNvPr>
          <p:cNvSpPr/>
          <p:nvPr/>
        </p:nvSpPr>
        <p:spPr>
          <a:xfrm>
            <a:off x="561975" y="4708525"/>
            <a:ext cx="1038225" cy="746125"/>
          </a:xfrm>
          <a:prstGeom prst="ellipse">
            <a:avLst/>
          </a:prstGeom>
          <a:solidFill>
            <a:sysClr val="window" lastClr="FFFFFF"/>
          </a:solidFill>
          <a:ln w="15875" cap="rnd" cmpd="sng" algn="ctr">
            <a:solidFill>
              <a:schemeClr val="accent2">
                <a:lumMod val="50000"/>
              </a:schemeClr>
            </a:solidFill>
            <a:prstDash val="solid"/>
          </a:ln>
          <a:effectLst/>
        </p:spPr>
        <p:txBody>
          <a:bodyPr anchor="ctr"/>
          <a:lstStyle/>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Titr" panose="00000700000000000000" pitchFamily="2" charset="-78"/>
              </a:rPr>
              <a:t>ماده 9</a:t>
            </a:r>
            <a:endParaRPr lang="en-US" b="1" kern="0" dirty="0">
              <a:solidFill>
                <a:prstClr val="black"/>
              </a:solidFill>
              <a:latin typeface="Century Gothic" panose="020B0502020202020204"/>
              <a:cs typeface="B Titr" panose="00000700000000000000" pitchFamily="2" charset="-78"/>
            </a:endParaRPr>
          </a:p>
        </p:txBody>
      </p:sp>
      <p:cxnSp>
        <p:nvCxnSpPr>
          <p:cNvPr id="12" name="Straight Connector 11">
            <a:extLst>
              <a:ext uri="{FF2B5EF4-FFF2-40B4-BE49-F238E27FC236}">
                <a16:creationId xmlns:a16="http://schemas.microsoft.com/office/drawing/2014/main" xmlns="" id="{52EF570B-FFD4-7A9E-2F07-2124FDA7F675}"/>
              </a:ext>
            </a:extLst>
          </p:cNvPr>
          <p:cNvCxnSpPr/>
          <p:nvPr/>
        </p:nvCxnSpPr>
        <p:spPr>
          <a:xfrm flipH="1" flipV="1">
            <a:off x="357258" y="2936875"/>
            <a:ext cx="4290942" cy="17464"/>
          </a:xfrm>
          <a:prstGeom prst="line">
            <a:avLst/>
          </a:prstGeom>
          <a:noFill/>
          <a:ln w="9525" cap="rnd" cmpd="sng" algn="ctr">
            <a:solidFill>
              <a:schemeClr val="accent2">
                <a:lumMod val="50000"/>
              </a:schemeClr>
            </a:solidFill>
            <a:prstDash val="solid"/>
          </a:ln>
          <a:effectLst/>
        </p:spPr>
      </p:cxnSp>
      <p:cxnSp>
        <p:nvCxnSpPr>
          <p:cNvPr id="13" name="Straight Arrow Connector 12">
            <a:extLst>
              <a:ext uri="{FF2B5EF4-FFF2-40B4-BE49-F238E27FC236}">
                <a16:creationId xmlns:a16="http://schemas.microsoft.com/office/drawing/2014/main" xmlns="" id="{E9701A4C-0269-5AE8-92DD-52F726507BC1}"/>
              </a:ext>
            </a:extLst>
          </p:cNvPr>
          <p:cNvCxnSpPr>
            <a:endCxn id="11" idx="1"/>
          </p:cNvCxnSpPr>
          <p:nvPr/>
        </p:nvCxnSpPr>
        <p:spPr>
          <a:xfrm>
            <a:off x="381000" y="2954338"/>
            <a:ext cx="333020" cy="1863454"/>
          </a:xfrm>
          <a:prstGeom prst="straightConnector1">
            <a:avLst/>
          </a:prstGeom>
          <a:noFill/>
          <a:ln w="9525" cap="rnd" cmpd="sng" algn="ctr">
            <a:solidFill>
              <a:schemeClr val="accent2">
                <a:lumMod val="50000"/>
              </a:schemeClr>
            </a:solidFill>
            <a:prstDash val="solid"/>
            <a:tailEnd type="triangle"/>
          </a:ln>
          <a:effectLst/>
        </p:spPr>
      </p:cxnSp>
    </p:spTree>
    <p:extLst>
      <p:ext uri="{BB962C8B-B14F-4D97-AF65-F5344CB8AC3E}">
        <p14:creationId xmlns:p14="http://schemas.microsoft.com/office/powerpoint/2010/main" val="1115370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ounded Rectangle 8">
            <a:extLst>
              <a:ext uri="{FF2B5EF4-FFF2-40B4-BE49-F238E27FC236}">
                <a16:creationId xmlns:a16="http://schemas.microsoft.com/office/drawing/2014/main" xmlns="" id="{6E6CEEE5-FFEF-3DF2-2D65-0488534A348A}"/>
              </a:ext>
            </a:extLst>
          </p:cNvPr>
          <p:cNvSpPr>
            <a:spLocks noChangeArrowheads="1"/>
          </p:cNvSpPr>
          <p:nvPr/>
        </p:nvSpPr>
        <p:spPr bwMode="auto">
          <a:xfrm>
            <a:off x="1647825" y="280020"/>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eaLnBrk="1" hangingPunct="1"/>
            <a:r>
              <a:rPr lang="fa-IR" altLang="fa-IR" sz="2400" dirty="0">
                <a:solidFill>
                  <a:schemeClr val="bg1"/>
                </a:solidFill>
                <a:cs typeface="B Titr" panose="00000700000000000000" pitchFamily="2" charset="-78"/>
              </a:rPr>
              <a:t>مودیانی که از ثبت نام در سامانه خودداری نمایند</a:t>
            </a:r>
          </a:p>
        </p:txBody>
      </p:sp>
      <p:sp>
        <p:nvSpPr>
          <p:cNvPr id="11" name="Oval 10">
            <a:extLst>
              <a:ext uri="{FF2B5EF4-FFF2-40B4-BE49-F238E27FC236}">
                <a16:creationId xmlns:a16="http://schemas.microsoft.com/office/drawing/2014/main" xmlns="" id="{FCA794A1-981E-A8DA-A246-8F585CB768C0}"/>
              </a:ext>
            </a:extLst>
          </p:cNvPr>
          <p:cNvSpPr/>
          <p:nvPr/>
        </p:nvSpPr>
        <p:spPr>
          <a:xfrm>
            <a:off x="3505200" y="1295400"/>
            <a:ext cx="4822825" cy="1524000"/>
          </a:xfrm>
          <a:prstGeom prst="ellipse">
            <a:avLst/>
          </a:prstGeom>
          <a:solidFill>
            <a:srgbClr val="C5FFE2"/>
          </a:solidFill>
          <a:ln w="15875" cap="rnd" cmpd="sng" algn="ctr">
            <a:solidFill>
              <a:srgbClr val="665EB8"/>
            </a:solidFill>
            <a:prstDash val="solid"/>
          </a:ln>
          <a:effectLst/>
        </p:spPr>
        <p:txBody>
          <a:bodyPr rtlCol="1" anchor="ctr"/>
          <a:lstStyle/>
          <a:p>
            <a:pPr algn="ctr" defTabSz="457200" eaLnBrk="1" fontAlgn="auto" hangingPunct="1">
              <a:spcBef>
                <a:spcPts val="0"/>
              </a:spcBef>
              <a:spcAft>
                <a:spcPts val="0"/>
              </a:spcAft>
              <a:defRPr/>
            </a:pPr>
            <a:r>
              <a:rPr lang="fa-IR" b="1" dirty="0">
                <a:cs typeface="B Zar" panose="00000400000000000000" pitchFamily="2" charset="-78"/>
              </a:rPr>
              <a:t>عدم امکان برخورداری از امتیاز ماده 4 قانون پایانه های فروشگاهی و سامانه مودیان</a:t>
            </a:r>
          </a:p>
        </p:txBody>
      </p:sp>
      <p:sp>
        <p:nvSpPr>
          <p:cNvPr id="12" name="Oval 11">
            <a:extLst>
              <a:ext uri="{FF2B5EF4-FFF2-40B4-BE49-F238E27FC236}">
                <a16:creationId xmlns:a16="http://schemas.microsoft.com/office/drawing/2014/main" xmlns="" id="{9A96E2E6-D6B0-328D-987B-E4D42ABAE82A}"/>
              </a:ext>
            </a:extLst>
          </p:cNvPr>
          <p:cNvSpPr/>
          <p:nvPr/>
        </p:nvSpPr>
        <p:spPr>
          <a:xfrm>
            <a:off x="3886200" y="3115365"/>
            <a:ext cx="4416425" cy="1228035"/>
          </a:xfrm>
          <a:prstGeom prst="ellipse">
            <a:avLst/>
          </a:prstGeom>
          <a:solidFill>
            <a:srgbClr val="FAF9BD"/>
          </a:solidFill>
          <a:ln w="15875" cap="rnd" cmpd="sng" algn="ctr">
            <a:solidFill>
              <a:srgbClr val="665EB8"/>
            </a:solidFill>
            <a:prstDash val="solid"/>
          </a:ln>
          <a:effectLst/>
        </p:spPr>
        <p:txBody>
          <a:bodyPr rtlCol="1" anchor="ctr"/>
          <a:lstStyle/>
          <a:p>
            <a:pPr algn="ctr" defTabSz="457200" fontAlgn="auto">
              <a:spcBef>
                <a:spcPts val="0"/>
              </a:spcBef>
              <a:spcAft>
                <a:spcPts val="0"/>
              </a:spcAft>
              <a:defRPr/>
            </a:pPr>
            <a:r>
              <a:rPr lang="fa-IR" b="1" dirty="0">
                <a:cs typeface="B Zar" panose="00000400000000000000" pitchFamily="2" charset="-78"/>
              </a:rPr>
              <a:t>مراجعه ماموران مالیاتی و رسیدگی به دفاتر، اسناد و مدارک</a:t>
            </a:r>
          </a:p>
        </p:txBody>
      </p:sp>
      <p:sp>
        <p:nvSpPr>
          <p:cNvPr id="13" name="Oval 12">
            <a:extLst>
              <a:ext uri="{FF2B5EF4-FFF2-40B4-BE49-F238E27FC236}">
                <a16:creationId xmlns:a16="http://schemas.microsoft.com/office/drawing/2014/main" xmlns="" id="{17C0E451-F8B6-6B1A-5ED4-6C21BAD25711}"/>
              </a:ext>
            </a:extLst>
          </p:cNvPr>
          <p:cNvSpPr/>
          <p:nvPr/>
        </p:nvSpPr>
        <p:spPr>
          <a:xfrm>
            <a:off x="4419601" y="4652963"/>
            <a:ext cx="3352800" cy="1214437"/>
          </a:xfrm>
          <a:prstGeom prst="ellipse">
            <a:avLst/>
          </a:prstGeom>
          <a:solidFill>
            <a:srgbClr val="CCECFF"/>
          </a:solidFill>
          <a:ln w="15875" cap="rnd" cmpd="sng" algn="ctr">
            <a:solidFill>
              <a:srgbClr val="665EB8"/>
            </a:solidFill>
            <a:prstDash val="solid"/>
          </a:ln>
          <a:effectLst/>
        </p:spPr>
        <p:txBody>
          <a:bodyPr rtlCol="1" anchor="ctr"/>
          <a:lstStyle/>
          <a:p>
            <a:pPr algn="ctr" defTabSz="457200" eaLnBrk="1" fontAlgn="auto" hangingPunct="1">
              <a:spcBef>
                <a:spcPts val="0"/>
              </a:spcBef>
              <a:spcAft>
                <a:spcPts val="0"/>
              </a:spcAft>
              <a:defRPr/>
            </a:pPr>
            <a:r>
              <a:rPr lang="fa-IR" b="1" dirty="0">
                <a:cs typeface="B Zar" panose="00000400000000000000" pitchFamily="2" charset="-78"/>
              </a:rPr>
              <a:t>عدم پذیرش هیچ گونه اعتبار مالیاتی بابت خریدها</a:t>
            </a:r>
          </a:p>
        </p:txBody>
      </p:sp>
      <p:sp>
        <p:nvSpPr>
          <p:cNvPr id="14" name="Oval 13">
            <a:extLst>
              <a:ext uri="{FF2B5EF4-FFF2-40B4-BE49-F238E27FC236}">
                <a16:creationId xmlns:a16="http://schemas.microsoft.com/office/drawing/2014/main" xmlns="" id="{B15D681C-63A1-A7B9-F5F9-0042E96CB8BF}"/>
              </a:ext>
            </a:extLst>
          </p:cNvPr>
          <p:cNvSpPr/>
          <p:nvPr/>
        </p:nvSpPr>
        <p:spPr>
          <a:xfrm>
            <a:off x="228600" y="4648200"/>
            <a:ext cx="3886200" cy="1216025"/>
          </a:xfrm>
          <a:prstGeom prst="ellipse">
            <a:avLst/>
          </a:prstGeom>
          <a:solidFill>
            <a:schemeClr val="accent5">
              <a:lumMod val="20000"/>
              <a:lumOff val="80000"/>
            </a:schemeClr>
          </a:solidFill>
          <a:ln w="15875" cap="rnd" cmpd="sng" algn="ctr">
            <a:solidFill>
              <a:srgbClr val="9B57D3"/>
            </a:solidFill>
            <a:prstDash val="solid"/>
          </a:ln>
          <a:effectLst/>
        </p:spPr>
        <p:txBody>
          <a:bodyPr rtlCol="1" anchor="ctr"/>
          <a:lstStyle/>
          <a:p>
            <a:pPr algn="ctr" defTabSz="457200" eaLnBrk="1" fontAlgn="auto" hangingPunct="1">
              <a:spcBef>
                <a:spcPts val="0"/>
              </a:spcBef>
              <a:spcAft>
                <a:spcPts val="0"/>
              </a:spcAft>
              <a:defRPr/>
            </a:pPr>
            <a:r>
              <a:rPr lang="fa-IR" b="1" kern="0" dirty="0">
                <a:solidFill>
                  <a:srgbClr val="FF0000"/>
                </a:solidFill>
                <a:latin typeface="Century Gothic" panose="020B0502020202020204"/>
                <a:cs typeface="B Zar" panose="00000400000000000000" pitchFamily="2" charset="-78"/>
              </a:rPr>
              <a:t>درصورت عضویت قبل یا </a:t>
            </a:r>
          </a:p>
          <a:p>
            <a:pPr algn="ctr" defTabSz="457200" eaLnBrk="1" fontAlgn="auto" hangingPunct="1">
              <a:spcBef>
                <a:spcPts val="0"/>
              </a:spcBef>
              <a:spcAft>
                <a:spcPts val="0"/>
              </a:spcAft>
              <a:defRPr/>
            </a:pPr>
            <a:r>
              <a:rPr lang="fa-IR" b="1" kern="0" dirty="0">
                <a:solidFill>
                  <a:srgbClr val="FF0000"/>
                </a:solidFill>
                <a:latin typeface="Century Gothic" panose="020B0502020202020204"/>
                <a:cs typeface="B Zar" panose="00000400000000000000" pitchFamily="2" charset="-78"/>
              </a:rPr>
              <a:t>حین دادرسی، پذیرش اعتبار مالیاتی مطابق سامانه مودیان</a:t>
            </a:r>
          </a:p>
        </p:txBody>
      </p:sp>
      <p:sp>
        <p:nvSpPr>
          <p:cNvPr id="8" name="Rounded Rectangle 7"/>
          <p:cNvSpPr/>
          <p:nvPr/>
        </p:nvSpPr>
        <p:spPr>
          <a:xfrm>
            <a:off x="223684" y="1143000"/>
            <a:ext cx="8767916" cy="51816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092F8ABB-7A42-B1D5-51E7-2AB6A1929975}"/>
              </a:ext>
            </a:extLst>
          </p:cNvPr>
          <p:cNvSpPr/>
          <p:nvPr/>
        </p:nvSpPr>
        <p:spPr>
          <a:xfrm>
            <a:off x="514350" y="1021728"/>
            <a:ext cx="1133475" cy="784225"/>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pPr>
            <a:r>
              <a:rPr lang="fa-IR" b="1" kern="0" dirty="0">
                <a:solidFill>
                  <a:prstClr val="black"/>
                </a:solidFill>
                <a:latin typeface="Century Gothic" panose="020B0502020202020204"/>
                <a:cs typeface="B Titr" panose="00000700000000000000" pitchFamily="2" charset="-78"/>
              </a:rPr>
              <a:t>ماده 8</a:t>
            </a:r>
            <a:endParaRPr lang="en-US" b="1" kern="0" dirty="0">
              <a:solidFill>
                <a:prstClr val="black"/>
              </a:solidFill>
              <a:latin typeface="Century Gothic" panose="020B0502020202020204"/>
              <a:cs typeface="B Titr" panose="00000700000000000000" pitchFamily="2" charset="-78"/>
            </a:endParaRPr>
          </a:p>
        </p:txBody>
      </p:sp>
      <p:sp>
        <p:nvSpPr>
          <p:cNvPr id="2" name="Slide Number Placeholder 1"/>
          <p:cNvSpPr>
            <a:spLocks noGrp="1"/>
          </p:cNvSpPr>
          <p:nvPr>
            <p:ph type="sldNum" sz="quarter" idx="11"/>
          </p:nvPr>
        </p:nvSpPr>
        <p:spPr/>
        <p:txBody>
          <a:bodyPr/>
          <a:lstStyle/>
          <a:p>
            <a:fld id="{8B99DA81-F034-4383-B854-7B823F948003}" type="slidenum">
              <a:rPr lang="ar-SA" smtClean="0"/>
              <a:pPr/>
              <a:t>41</a:t>
            </a:fld>
            <a:endParaRPr lang="en-US"/>
          </a:p>
        </p:txBody>
      </p:sp>
    </p:spTree>
    <p:extLst>
      <p:ext uri="{BB962C8B-B14F-4D97-AF65-F5344CB8AC3E}">
        <p14:creationId xmlns:p14="http://schemas.microsoft.com/office/powerpoint/2010/main" val="3964221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rtl="1"/>
            <a:r>
              <a:rPr lang="fa-IR" altLang="fa-IR" sz="2000" dirty="0">
                <a:cs typeface="B Titr" panose="00000700000000000000" pitchFamily="2" charset="-78"/>
              </a:rPr>
              <a:t>فرآیند کلی صدور </a:t>
            </a:r>
            <a:r>
              <a:rPr lang="fa-IR" altLang="fa-IR" sz="2000">
                <a:cs typeface="B Titr" panose="00000700000000000000" pitchFamily="2" charset="-78"/>
              </a:rPr>
              <a:t>صورتحساب الکترونیکی </a:t>
            </a:r>
            <a:r>
              <a:rPr lang="fa-IR" altLang="fa-IR" sz="2000" dirty="0">
                <a:cs typeface="B Titr" panose="00000700000000000000" pitchFamily="2" charset="-78"/>
              </a:rPr>
              <a:t>و محاسبه مالیات بر ارزش افزوده</a:t>
            </a:r>
          </a:p>
        </p:txBody>
      </p:sp>
      <p:sp>
        <p:nvSpPr>
          <p:cNvPr id="6" name="Content Placeholder 2"/>
          <p:cNvSpPr>
            <a:spLocks noGrp="1"/>
          </p:cNvSpPr>
          <p:nvPr>
            <p:ph idx="1"/>
          </p:nvPr>
        </p:nvSpPr>
        <p:spPr>
          <a:xfrm>
            <a:off x="228600" y="1066800"/>
            <a:ext cx="8763000" cy="5562600"/>
          </a:xfr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p>
            <a:pPr algn="just" rtl="1">
              <a:defRPr/>
            </a:pPr>
            <a:endParaRPr lang="fa-IR" sz="2800" dirty="0"/>
          </a:p>
          <a:p>
            <a:pPr marL="0" indent="0" algn="just" rtl="1">
              <a:buNone/>
              <a:defRPr/>
            </a:pPr>
            <a:endParaRPr lang="fa-IR" sz="2400" dirty="0">
              <a:solidFill>
                <a:sysClr val="windowText" lastClr="000000"/>
              </a:solidFill>
              <a:cs typeface="B Zar" panose="00000400000000000000" pitchFamily="2" charset="-78"/>
            </a:endParaRPr>
          </a:p>
          <a:p>
            <a:pPr marL="0" indent="0" algn="just" defTabSz="457200" rtl="1" fontAlgn="auto">
              <a:spcBef>
                <a:spcPts val="0"/>
              </a:spcBef>
              <a:spcAft>
                <a:spcPts val="0"/>
              </a:spcAft>
              <a:buNone/>
              <a:defRPr/>
            </a:pPr>
            <a:r>
              <a:rPr lang="fa-IR" sz="2600" dirty="0">
                <a:solidFill>
                  <a:schemeClr val="tx1"/>
                </a:solidFill>
                <a:latin typeface="Arial" charset="0"/>
                <a:cs typeface="B Zar" panose="00000400000000000000" pitchFamily="2" charset="-78"/>
              </a:rPr>
              <a:t>الف- صورتحساب الکترونیکی، </a:t>
            </a:r>
            <a:r>
              <a:rPr lang="fa-IR" sz="2600" dirty="0">
                <a:solidFill>
                  <a:schemeClr val="accent4">
                    <a:lumMod val="75000"/>
                    <a:lumOff val="25000"/>
                  </a:schemeClr>
                </a:solidFill>
                <a:latin typeface="Arial" charset="0"/>
                <a:cs typeface="B Zar" panose="00000400000000000000" pitchFamily="2" charset="-78"/>
              </a:rPr>
              <a:t>توسط فروشنده از طریق سامانه مودیان </a:t>
            </a:r>
            <a:r>
              <a:rPr lang="fa-IR" sz="2600" dirty="0">
                <a:solidFill>
                  <a:schemeClr val="tx1"/>
                </a:solidFill>
                <a:latin typeface="Arial" charset="0"/>
                <a:cs typeface="B Zar" panose="00000400000000000000" pitchFamily="2" charset="-78"/>
              </a:rPr>
              <a:t>صادر می شود. در مورد مودیانی که مستقیما با مصرف کننده نهائی ارتباط دارند، عملیات ثبت فروش و صدور صورتحساب </a:t>
            </a:r>
            <a:r>
              <a:rPr lang="fa-IR" sz="2600" dirty="0">
                <a:solidFill>
                  <a:schemeClr val="accent4">
                    <a:lumMod val="75000"/>
                    <a:lumOff val="25000"/>
                  </a:schemeClr>
                </a:solidFill>
                <a:latin typeface="Arial" charset="0"/>
                <a:cs typeface="B Zar" panose="00000400000000000000" pitchFamily="2" charset="-78"/>
              </a:rPr>
              <a:t>الکترونیکی، توسط پایانه فروشگاهی</a:t>
            </a:r>
            <a:r>
              <a:rPr lang="fa-IR" sz="2600" dirty="0">
                <a:solidFill>
                  <a:schemeClr val="tx1"/>
                </a:solidFill>
                <a:latin typeface="Arial" charset="0"/>
                <a:cs typeface="B Zar" panose="00000400000000000000" pitchFamily="2" charset="-78"/>
              </a:rPr>
              <a:t> انجام می شود.</a:t>
            </a:r>
          </a:p>
          <a:p>
            <a:pPr algn="just" defTabSz="457200" rtl="1" fontAlgn="auto">
              <a:spcBef>
                <a:spcPts val="0"/>
              </a:spcBef>
              <a:spcAft>
                <a:spcPts val="0"/>
              </a:spcAft>
              <a:defRPr/>
            </a:pPr>
            <a:endParaRPr lang="fa-IR" sz="2600" dirty="0">
              <a:solidFill>
                <a:schemeClr val="tx1"/>
              </a:solidFill>
              <a:latin typeface="Arial" charset="0"/>
              <a:cs typeface="B Zar" panose="00000400000000000000" pitchFamily="2" charset="-78"/>
            </a:endParaRPr>
          </a:p>
          <a:p>
            <a:pPr marL="0" indent="0" algn="just" defTabSz="457200" rtl="1" fontAlgn="auto">
              <a:spcBef>
                <a:spcPts val="0"/>
              </a:spcBef>
              <a:spcAft>
                <a:spcPts val="0"/>
              </a:spcAft>
              <a:buNone/>
              <a:defRPr/>
            </a:pPr>
            <a:r>
              <a:rPr lang="fa-IR" sz="2600" dirty="0">
                <a:solidFill>
                  <a:schemeClr val="tx1"/>
                </a:solidFill>
                <a:latin typeface="Arial" charset="0"/>
                <a:cs typeface="B Zar" panose="00000400000000000000" pitchFamily="2" charset="-78"/>
              </a:rPr>
              <a:t>ب- در صورتی که </a:t>
            </a:r>
            <a:r>
              <a:rPr lang="fa-IR" sz="2600" dirty="0">
                <a:solidFill>
                  <a:schemeClr val="accent4">
                    <a:lumMod val="75000"/>
                    <a:lumOff val="25000"/>
                  </a:schemeClr>
                </a:solidFill>
                <a:latin typeface="Arial" charset="0"/>
                <a:cs typeface="B Zar" panose="00000400000000000000" pitchFamily="2" charset="-78"/>
              </a:rPr>
              <a:t>خریدار</a:t>
            </a:r>
            <a:r>
              <a:rPr lang="fa-IR" sz="2600" dirty="0">
                <a:solidFill>
                  <a:schemeClr val="tx1"/>
                </a:solidFill>
                <a:latin typeface="Arial" charset="0"/>
                <a:cs typeface="B Zar" panose="00000400000000000000" pitchFamily="2" charset="-78"/>
              </a:rPr>
              <a:t>، مصرف کننده نهائی نبوده و خود عضو سامانه مودیان باشد، صورتحساب الکترونیکی صادرشده توسط فروشنده، </a:t>
            </a:r>
            <a:r>
              <a:rPr lang="fa-IR" sz="2600" dirty="0">
                <a:solidFill>
                  <a:schemeClr val="accent4">
                    <a:lumMod val="75000"/>
                    <a:lumOff val="25000"/>
                  </a:schemeClr>
                </a:solidFill>
                <a:latin typeface="Arial" charset="0"/>
                <a:cs typeface="B Zar" panose="00000400000000000000" pitchFamily="2" charset="-78"/>
              </a:rPr>
              <a:t>به صورت خودکار به کارپوشه وی در سامانه مودیان منتقل می شود</a:t>
            </a:r>
            <a:r>
              <a:rPr lang="fa-IR" sz="2600" dirty="0">
                <a:solidFill>
                  <a:schemeClr val="tx1"/>
                </a:solidFill>
                <a:latin typeface="Arial" charset="0"/>
                <a:cs typeface="B Zar" panose="00000400000000000000" pitchFamily="2" charset="-78"/>
              </a:rPr>
              <a:t> و به عنوان اعتبار مالیاتی برای او منظور می شود.</a:t>
            </a:r>
          </a:p>
          <a:p>
            <a:pPr algn="just" defTabSz="457200" rtl="1" fontAlgn="auto">
              <a:spcBef>
                <a:spcPts val="0"/>
              </a:spcBef>
              <a:spcAft>
                <a:spcPts val="0"/>
              </a:spcAft>
              <a:defRPr/>
            </a:pPr>
            <a:endParaRPr lang="fa-IR" sz="2400" dirty="0">
              <a:solidFill>
                <a:prstClr val="black"/>
              </a:solidFill>
              <a:latin typeface="Century Gothic" panose="020B0502020202020204"/>
              <a:cs typeface="B Zar" panose="00000400000000000000" pitchFamily="2" charset="-78"/>
            </a:endParaRPr>
          </a:p>
          <a:p>
            <a:pPr marL="0" indent="0" algn="just" defTabSz="457200" rtl="1" fontAlgn="auto">
              <a:spcBef>
                <a:spcPts val="0"/>
              </a:spcBef>
              <a:spcAft>
                <a:spcPts val="0"/>
              </a:spcAft>
              <a:buNone/>
              <a:defRPr/>
            </a:pPr>
            <a:r>
              <a:rPr lang="fa-IR" sz="2400" dirty="0">
                <a:solidFill>
                  <a:prstClr val="black"/>
                </a:solidFill>
                <a:latin typeface="Century Gothic" panose="020B0502020202020204"/>
                <a:cs typeface="B Zar" panose="00000400000000000000" pitchFamily="2" charset="-78"/>
              </a:rPr>
              <a:t>پ- </a:t>
            </a:r>
            <a:r>
              <a:rPr lang="fa-IR" sz="2400" dirty="0">
                <a:solidFill>
                  <a:schemeClr val="accent4">
                    <a:lumMod val="75000"/>
                    <a:lumOff val="25000"/>
                  </a:schemeClr>
                </a:solidFill>
                <a:latin typeface="Century Gothic" panose="020B0502020202020204"/>
                <a:cs typeface="B Zar" panose="00000400000000000000" pitchFamily="2" charset="-78"/>
              </a:rPr>
              <a:t>در پایان هر دوره سه ماهه</a:t>
            </a:r>
            <a:r>
              <a:rPr lang="fa-IR" sz="2400" dirty="0">
                <a:solidFill>
                  <a:prstClr val="black"/>
                </a:solidFill>
                <a:latin typeface="Century Gothic" panose="020B0502020202020204"/>
                <a:cs typeface="B Zar" panose="00000400000000000000" pitchFamily="2" charset="-78"/>
              </a:rPr>
              <a:t>، </a:t>
            </a:r>
            <a:r>
              <a:rPr lang="fa-IR" sz="2600" dirty="0">
                <a:solidFill>
                  <a:schemeClr val="tx1"/>
                </a:solidFill>
                <a:latin typeface="Arial" charset="0"/>
                <a:cs typeface="B Zar" panose="00000400000000000000" pitchFamily="2" charset="-78"/>
              </a:rPr>
              <a:t>بدهی مالیات بر ارزش افزوده مودی که عبارت است از مابه التفاوت مالیات فروش و مالیات خرید (اعتبار مالیاتی) وی در طول دوره، طبق مقررات توسط سامانه محاسبه می شود.در صورتی که مالیات فروش مودی بیشتر از مالیات خرید (اعتبار مالیاتی) وی باشد، مودی موظف است مابه التفاوت را به ترتیبی که سازمان مقرر می کند، به حساب سازمان واریز کند. متقابلا در صورتی که مالیات فروش مودی کمتر از مالیات خرید (اعتبار مالیاتی) وی باشد، سازمان موظف است با رعایت ترتیبات قانونی مربوطه مابه التفاوت را به مودی مسترد کند.</a:t>
            </a:r>
          </a:p>
          <a:p>
            <a:pPr marL="0" indent="0" algn="just" rtl="1">
              <a:buNone/>
            </a:pPr>
            <a:endParaRPr lang="fa-IR" sz="2400" kern="1200" dirty="0">
              <a:solidFill>
                <a:schemeClr val="tx1"/>
              </a:solidFill>
              <a:effectLst>
                <a:outerShdw blurRad="38100" dist="38100" dir="2700000" algn="tl">
                  <a:srgbClr val="000000">
                    <a:alpha val="43137"/>
                  </a:srgbClr>
                </a:outerShdw>
              </a:effectLst>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42</a:t>
            </a:fld>
            <a:endParaRPr lang="en-US"/>
          </a:p>
        </p:txBody>
      </p:sp>
      <p:sp>
        <p:nvSpPr>
          <p:cNvPr id="2" name="Rounded Rectangle 1"/>
          <p:cNvSpPr/>
          <p:nvPr/>
        </p:nvSpPr>
        <p:spPr>
          <a:xfrm>
            <a:off x="228600" y="1227136"/>
            <a:ext cx="8763000" cy="5249864"/>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D12F7A10-A1DA-95DD-C9C8-07F17BF6FBE4}"/>
              </a:ext>
            </a:extLst>
          </p:cNvPr>
          <p:cNvSpPr/>
          <p:nvPr/>
        </p:nvSpPr>
        <p:spPr>
          <a:xfrm>
            <a:off x="228600" y="838200"/>
            <a:ext cx="1143000" cy="762000"/>
          </a:xfrm>
          <a:prstGeom prst="ellipse">
            <a:avLst/>
          </a:prstGeom>
          <a:solidFill>
            <a:srgbClr val="81DEFF"/>
          </a:solidFill>
          <a:ln w="15875" cap="rnd" cmpd="sng" algn="ctr">
            <a:solidFill>
              <a:schemeClr val="tx1"/>
            </a:solidFill>
            <a:prstDash val="solid"/>
          </a:ln>
          <a:effectLst/>
        </p:spPr>
        <p:txBody>
          <a:bodyPr rtlCol="1" anchor="ctr"/>
          <a:lstStyle/>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Titr" panose="00000700000000000000" pitchFamily="2" charset="-78"/>
              </a:rPr>
              <a:t>ماده ۵</a:t>
            </a:r>
          </a:p>
        </p:txBody>
      </p:sp>
    </p:spTree>
    <p:extLst>
      <p:ext uri="{BB962C8B-B14F-4D97-AF65-F5344CB8AC3E}">
        <p14:creationId xmlns:p14="http://schemas.microsoft.com/office/powerpoint/2010/main" val="2712094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382000" cy="563562"/>
          </a:xfrm>
        </p:spPr>
        <p:txBody>
          <a:bodyPr>
            <a:noAutofit/>
          </a:bodyPr>
          <a:lstStyle/>
          <a:p>
            <a:pPr rtl="1"/>
            <a:r>
              <a:rPr lang="fa-IR" altLang="fa-IR" sz="2200" dirty="0">
                <a:cs typeface="B Titr" panose="00000700000000000000" pitchFamily="2" charset="-78"/>
              </a:rPr>
              <a:t>تایید صورتحساب الکترونیکی توسط خریدار و اطلاع سایر صورتحساب های خرید</a:t>
            </a:r>
          </a:p>
        </p:txBody>
      </p:sp>
      <p:sp>
        <p:nvSpPr>
          <p:cNvPr id="4" name="Slide Number Placeholder 3"/>
          <p:cNvSpPr>
            <a:spLocks noGrp="1"/>
          </p:cNvSpPr>
          <p:nvPr>
            <p:ph type="sldNum" sz="quarter" idx="11"/>
          </p:nvPr>
        </p:nvSpPr>
        <p:spPr/>
        <p:txBody>
          <a:bodyPr/>
          <a:lstStyle/>
          <a:p>
            <a:fld id="{60CD5F87-C01F-4282-BF24-CEB4F2A71AE3}" type="slidenum">
              <a:rPr lang="ar-SA" smtClean="0"/>
              <a:pPr/>
              <a:t>43</a:t>
            </a:fld>
            <a:endParaRPr lang="en-US"/>
          </a:p>
        </p:txBody>
      </p:sp>
      <p:sp>
        <p:nvSpPr>
          <p:cNvPr id="8" name="Rounded Rectangle 7">
            <a:extLst>
              <a:ext uri="{FF2B5EF4-FFF2-40B4-BE49-F238E27FC236}">
                <a16:creationId xmlns:a16="http://schemas.microsoft.com/office/drawing/2014/main" xmlns="" id="{B40D73F8-E234-538C-9C73-08C7ED676563}"/>
              </a:ext>
            </a:extLst>
          </p:cNvPr>
          <p:cNvSpPr/>
          <p:nvPr/>
        </p:nvSpPr>
        <p:spPr>
          <a:xfrm>
            <a:off x="4724400" y="1295400"/>
            <a:ext cx="4267200" cy="5105399"/>
          </a:xfrm>
          <a:prstGeom prst="roundRect">
            <a:avLst/>
          </a:prstGeom>
          <a:solidFill>
            <a:sysClr val="window" lastClr="FFFFFF"/>
          </a:solidFill>
          <a:ln w="28575" cap="rnd" cmpd="sng" algn="ctr">
            <a:solidFill>
              <a:schemeClr val="accent2">
                <a:lumMod val="50000"/>
              </a:schemeClr>
            </a:solidFill>
            <a:prstDash val="solid"/>
          </a:ln>
          <a:effectLst/>
        </p:spPr>
        <p:txBody>
          <a:bodyPr rtlCol="1" anchor="ctr"/>
          <a:lstStyle/>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fontAlgn="auto">
              <a:spcBef>
                <a:spcPts val="0"/>
              </a:spcBef>
              <a:spcAft>
                <a:spcPts val="0"/>
              </a:spcAft>
              <a:defRPr/>
            </a:pPr>
            <a:r>
              <a:rPr lang="fa-IR" sz="2200" b="1" dirty="0">
                <a:cs typeface="B Zar" panose="00000400000000000000" pitchFamily="2" charset="-78"/>
              </a:rPr>
              <a:t>مودیان مالیاتی (خریداران عضو سامانه مودیان) مکلفند</a:t>
            </a:r>
          </a:p>
          <a:p>
            <a:pPr algn="just" defTabSz="457200" rtl="1" eaLnBrk="1" fontAlgn="auto" hangingPunct="1">
              <a:spcBef>
                <a:spcPts val="0"/>
              </a:spcBef>
              <a:spcAft>
                <a:spcPts val="0"/>
              </a:spcAft>
              <a:defRPr/>
            </a:pPr>
            <a:endParaRPr lang="fa-IR" sz="2200" b="1" dirty="0">
              <a:cs typeface="B Zar" panose="00000400000000000000" pitchFamily="2" charset="-78"/>
            </a:endParaRPr>
          </a:p>
          <a:p>
            <a:pPr algn="just" defTabSz="457200" rtl="1" eaLnBrk="1" fontAlgn="auto" hangingPunct="1">
              <a:spcBef>
                <a:spcPts val="0"/>
              </a:spcBef>
              <a:spcAft>
                <a:spcPts val="0"/>
              </a:spcAft>
              <a:defRPr/>
            </a:pPr>
            <a:r>
              <a:rPr lang="fa-IR" sz="2200" b="1" dirty="0">
                <a:cs typeface="B Zar" panose="00000400000000000000" pitchFamily="2" charset="-78"/>
              </a:rPr>
              <a:t> </a:t>
            </a:r>
            <a:r>
              <a:rPr lang="fa-IR" sz="2200" b="1" dirty="0">
                <a:solidFill>
                  <a:schemeClr val="accent4">
                    <a:lumMod val="75000"/>
                    <a:lumOff val="25000"/>
                  </a:schemeClr>
                </a:solidFill>
                <a:cs typeface="B Zar" panose="00000400000000000000" pitchFamily="2" charset="-78"/>
              </a:rPr>
              <a:t>ظرف مدت سی روز از تاریخ درج صورتحساب الکترونیکی در کارپوشه مودیان </a:t>
            </a:r>
          </a:p>
          <a:p>
            <a:pPr algn="just" defTabSz="457200" rtl="1" eaLnBrk="1" fontAlgn="auto" hangingPunct="1">
              <a:spcBef>
                <a:spcPts val="0"/>
              </a:spcBef>
              <a:spcAft>
                <a:spcPts val="0"/>
              </a:spcAft>
              <a:defRPr/>
            </a:pPr>
            <a:endParaRPr lang="fa-IR" sz="2200" b="1" dirty="0">
              <a:cs typeface="B Zar" panose="00000400000000000000" pitchFamily="2" charset="-78"/>
            </a:endParaRPr>
          </a:p>
          <a:p>
            <a:pPr algn="just" defTabSz="457200" rtl="1" eaLnBrk="1" fontAlgn="auto" hangingPunct="1">
              <a:spcBef>
                <a:spcPts val="0"/>
              </a:spcBef>
              <a:spcAft>
                <a:spcPts val="0"/>
              </a:spcAft>
              <a:defRPr/>
            </a:pPr>
            <a:r>
              <a:rPr lang="fa-IR" sz="2200" b="1" dirty="0">
                <a:cs typeface="B Zar" panose="00000400000000000000" pitchFamily="2" charset="-78"/>
              </a:rPr>
              <a:t>نسبت به اعلام پذیرش یا عدم پذیرش این صورتحساب ها اقدام کنند.</a:t>
            </a:r>
          </a:p>
          <a:p>
            <a:pPr algn="just" defTabSz="457200" rtl="1" eaLnBrk="1" fontAlgn="auto" hangingPunct="1">
              <a:spcBef>
                <a:spcPts val="0"/>
              </a:spcBef>
              <a:spcAft>
                <a:spcPts val="0"/>
              </a:spcAft>
              <a:defRPr/>
            </a:pPr>
            <a:endParaRPr lang="fa-IR" sz="2200" b="1" dirty="0">
              <a:cs typeface="B Zar" panose="00000400000000000000" pitchFamily="2" charset="-78"/>
            </a:endParaRPr>
          </a:p>
          <a:p>
            <a:pPr algn="just" defTabSz="457200" rtl="1" eaLnBrk="1" fontAlgn="auto" hangingPunct="1">
              <a:spcBef>
                <a:spcPts val="0"/>
              </a:spcBef>
              <a:spcAft>
                <a:spcPts val="0"/>
              </a:spcAft>
              <a:defRPr/>
            </a:pPr>
            <a:r>
              <a:rPr lang="fa-IR" sz="2200" b="1" dirty="0">
                <a:cs typeface="B Zar" panose="00000400000000000000" pitchFamily="2" charset="-78"/>
              </a:rPr>
              <a:t> </a:t>
            </a:r>
            <a:r>
              <a:rPr lang="fa-IR" sz="2200" b="1" dirty="0">
                <a:solidFill>
                  <a:schemeClr val="accent4">
                    <a:lumMod val="75000"/>
                    <a:lumOff val="25000"/>
                  </a:schemeClr>
                </a:solidFill>
                <a:cs typeface="B Zar" panose="00000400000000000000" pitchFamily="2" charset="-78"/>
              </a:rPr>
              <a:t>عدم اظهارنظر </a:t>
            </a:r>
            <a:r>
              <a:rPr lang="fa-IR" sz="2200" b="1" dirty="0">
                <a:cs typeface="B Zar" panose="00000400000000000000" pitchFamily="2" charset="-78"/>
              </a:rPr>
              <a:t>ظرف مدت مذکور به منزله </a:t>
            </a:r>
            <a:r>
              <a:rPr lang="fa-IR" sz="2200" b="1" dirty="0">
                <a:solidFill>
                  <a:schemeClr val="accent4">
                    <a:lumMod val="75000"/>
                    <a:lumOff val="25000"/>
                  </a:schemeClr>
                </a:solidFill>
                <a:cs typeface="B Zar" panose="00000400000000000000" pitchFamily="2" charset="-78"/>
              </a:rPr>
              <a:t>تأیید</a:t>
            </a:r>
            <a:r>
              <a:rPr lang="fa-IR" sz="2200" b="1" dirty="0">
                <a:cs typeface="B Zar" panose="00000400000000000000" pitchFamily="2" charset="-78"/>
              </a:rPr>
              <a:t> صورتحساب مربوط می باشد.</a:t>
            </a: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p:txBody>
      </p:sp>
      <p:sp>
        <p:nvSpPr>
          <p:cNvPr id="9" name="Rounded Rectangle 8">
            <a:extLst>
              <a:ext uri="{FF2B5EF4-FFF2-40B4-BE49-F238E27FC236}">
                <a16:creationId xmlns:a16="http://schemas.microsoft.com/office/drawing/2014/main" xmlns="" id="{D173D11B-B7BE-D699-94BA-EEB8427484C6}"/>
              </a:ext>
            </a:extLst>
          </p:cNvPr>
          <p:cNvSpPr/>
          <p:nvPr/>
        </p:nvSpPr>
        <p:spPr>
          <a:xfrm>
            <a:off x="304800" y="1295400"/>
            <a:ext cx="4267200" cy="5105399"/>
          </a:xfrm>
          <a:prstGeom prst="roundRect">
            <a:avLst/>
          </a:prstGeom>
          <a:solidFill>
            <a:sysClr val="window" lastClr="FFFFFF"/>
          </a:solidFill>
          <a:ln w="28575" cap="rnd" cmpd="sng" algn="ctr">
            <a:solidFill>
              <a:schemeClr val="accent2">
                <a:lumMod val="50000"/>
              </a:schemeClr>
            </a:solidFill>
            <a:prstDash val="solid"/>
          </a:ln>
          <a:effectLst/>
        </p:spPr>
        <p:txBody>
          <a:bodyPr rtlCol="1" anchor="ctr"/>
          <a:lstStyle/>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r>
              <a:rPr lang="fa-IR" sz="2200" b="1" dirty="0">
                <a:cs typeface="B Zar" panose="00000400000000000000" pitchFamily="2" charset="-78"/>
              </a:rPr>
              <a:t>به منظور تکمیل اطلاعات سازمان در خصوص مودیانی که </a:t>
            </a:r>
          </a:p>
          <a:p>
            <a:pPr algn="just" defTabSz="457200" rtl="1" eaLnBrk="1" fontAlgn="auto" hangingPunct="1">
              <a:spcBef>
                <a:spcPts val="0"/>
              </a:spcBef>
              <a:spcAft>
                <a:spcPts val="0"/>
              </a:spcAft>
              <a:defRPr/>
            </a:pPr>
            <a:endParaRPr lang="fa-IR" sz="2200" b="1" dirty="0">
              <a:solidFill>
                <a:schemeClr val="accent4">
                  <a:lumMod val="75000"/>
                  <a:lumOff val="25000"/>
                </a:schemeClr>
              </a:solidFill>
              <a:cs typeface="B Zar" panose="00000400000000000000" pitchFamily="2" charset="-78"/>
            </a:endParaRPr>
          </a:p>
          <a:p>
            <a:pPr algn="just" defTabSz="457200" rtl="1" eaLnBrk="1" fontAlgn="auto" hangingPunct="1">
              <a:spcBef>
                <a:spcPts val="0"/>
              </a:spcBef>
              <a:spcAft>
                <a:spcPts val="0"/>
              </a:spcAft>
              <a:defRPr/>
            </a:pPr>
            <a:r>
              <a:rPr lang="fa-IR" sz="2200" b="1" dirty="0">
                <a:solidFill>
                  <a:schemeClr val="accent4">
                    <a:lumMod val="75000"/>
                    <a:lumOff val="25000"/>
                  </a:schemeClr>
                </a:solidFill>
                <a:cs typeface="B Zar" panose="00000400000000000000" pitchFamily="2" charset="-78"/>
              </a:rPr>
              <a:t>عضو سامانه مودیان نبوده </a:t>
            </a:r>
            <a:r>
              <a:rPr lang="fa-IR" sz="2200" b="1" dirty="0">
                <a:cs typeface="B Zar" panose="00000400000000000000" pitchFamily="2" charset="-78"/>
              </a:rPr>
              <a:t>یا </a:t>
            </a:r>
          </a:p>
          <a:p>
            <a:pPr algn="just" defTabSz="457200" rtl="1" eaLnBrk="1" fontAlgn="auto" hangingPunct="1">
              <a:spcBef>
                <a:spcPts val="0"/>
              </a:spcBef>
              <a:spcAft>
                <a:spcPts val="0"/>
              </a:spcAft>
              <a:defRPr/>
            </a:pPr>
            <a:r>
              <a:rPr lang="fa-IR" sz="2200" b="1" dirty="0">
                <a:solidFill>
                  <a:schemeClr val="accent4">
                    <a:lumMod val="75000"/>
                    <a:lumOff val="25000"/>
                  </a:schemeClr>
                </a:solidFill>
                <a:cs typeface="B Zar" panose="00000400000000000000" pitchFamily="2" charset="-78"/>
              </a:rPr>
              <a:t>بدون صدور صورتحساب الکترونیکی اقدام به فروش می کنند، </a:t>
            </a:r>
          </a:p>
          <a:p>
            <a:pPr algn="just" defTabSz="457200" rtl="1" eaLnBrk="1" fontAlgn="auto" hangingPunct="1">
              <a:spcBef>
                <a:spcPts val="0"/>
              </a:spcBef>
              <a:spcAft>
                <a:spcPts val="0"/>
              </a:spcAft>
              <a:defRPr/>
            </a:pPr>
            <a:endParaRPr lang="fa-IR" sz="2200" b="1" dirty="0">
              <a:cs typeface="B Zar" panose="00000400000000000000" pitchFamily="2" charset="-78"/>
            </a:endParaRPr>
          </a:p>
          <a:p>
            <a:pPr algn="just" defTabSz="457200" rtl="1" fontAlgn="auto">
              <a:spcBef>
                <a:spcPts val="0"/>
              </a:spcBef>
              <a:spcAft>
                <a:spcPts val="0"/>
              </a:spcAft>
              <a:defRPr/>
            </a:pPr>
            <a:r>
              <a:rPr lang="fa-IR" sz="2200" b="1" dirty="0">
                <a:cs typeface="B Zar" panose="00000400000000000000" pitchFamily="2" charset="-78"/>
              </a:rPr>
              <a:t>سامانه مودیان باید به گونه ای طراحی شود که مودی بتواند خریدهای خود را که فروشنده برای آنها صورتحساب الکترونیکی صادر نکرده است، به سازمان اطلاع دهد</a:t>
            </a:r>
            <a:r>
              <a:rPr lang="fa-IR" sz="2200" b="1" u="sng" dirty="0" smtClean="0">
                <a:solidFill>
                  <a:srgbClr val="FF0000"/>
                </a:solidFill>
                <a:cs typeface="B Zar" panose="00000400000000000000" pitchFamily="2" charset="-78"/>
              </a:rPr>
              <a:t>.(بند ث ماده 5 ق.پ.ف)</a:t>
            </a:r>
            <a:endParaRPr lang="en-US" sz="2200" b="1" u="sng" dirty="0">
              <a:solidFill>
                <a:srgbClr val="FF0000"/>
              </a:solidFill>
              <a:cs typeface="B Zar"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p:txBody>
      </p:sp>
    </p:spTree>
    <p:extLst>
      <p:ext uri="{BB962C8B-B14F-4D97-AF65-F5344CB8AC3E}">
        <p14:creationId xmlns:p14="http://schemas.microsoft.com/office/powerpoint/2010/main" val="1822563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382000" cy="563562"/>
          </a:xfrm>
        </p:spPr>
        <p:txBody>
          <a:bodyPr>
            <a:noAutofit/>
          </a:bodyPr>
          <a:lstStyle/>
          <a:p>
            <a:pPr rtl="1"/>
            <a:r>
              <a:rPr lang="fa-IR" altLang="fa-IR" sz="2400" dirty="0">
                <a:cs typeface="B Titr" panose="00000700000000000000" pitchFamily="2" charset="-78"/>
              </a:rPr>
              <a:t>محاسبه مالیات بر ارزش افزوده</a:t>
            </a:r>
          </a:p>
        </p:txBody>
      </p:sp>
      <p:sp>
        <p:nvSpPr>
          <p:cNvPr id="4" name="Slide Number Placeholder 3"/>
          <p:cNvSpPr>
            <a:spLocks noGrp="1"/>
          </p:cNvSpPr>
          <p:nvPr>
            <p:ph type="sldNum" sz="quarter" idx="11"/>
          </p:nvPr>
        </p:nvSpPr>
        <p:spPr/>
        <p:txBody>
          <a:bodyPr/>
          <a:lstStyle/>
          <a:p>
            <a:fld id="{60CD5F87-C01F-4282-BF24-CEB4F2A71AE3}" type="slidenum">
              <a:rPr lang="ar-SA" smtClean="0"/>
              <a:pPr/>
              <a:t>44</a:t>
            </a:fld>
            <a:endParaRPr lang="en-US"/>
          </a:p>
        </p:txBody>
      </p:sp>
      <p:sp>
        <p:nvSpPr>
          <p:cNvPr id="8" name="Rounded Rectangle 7">
            <a:extLst>
              <a:ext uri="{FF2B5EF4-FFF2-40B4-BE49-F238E27FC236}">
                <a16:creationId xmlns:a16="http://schemas.microsoft.com/office/drawing/2014/main" xmlns="" id="{B40D73F8-E234-538C-9C73-08C7ED676563}"/>
              </a:ext>
            </a:extLst>
          </p:cNvPr>
          <p:cNvSpPr/>
          <p:nvPr/>
        </p:nvSpPr>
        <p:spPr>
          <a:xfrm>
            <a:off x="228600" y="1143000"/>
            <a:ext cx="8763000" cy="5105399"/>
          </a:xfrm>
          <a:prstGeom prst="roundRect">
            <a:avLst/>
          </a:prstGeom>
          <a:solidFill>
            <a:sysClr val="window" lastClr="FFFFFF"/>
          </a:solidFill>
          <a:ln w="28575" cap="rnd" cmpd="sng" algn="ctr">
            <a:solidFill>
              <a:schemeClr val="accent2">
                <a:lumMod val="50000"/>
              </a:schemeClr>
            </a:solidFill>
            <a:prstDash val="solid"/>
          </a:ln>
          <a:effectLst/>
        </p:spPr>
        <p:txBody>
          <a:bodyPr rtlCol="1" anchor="ctr"/>
          <a:lstStyle/>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sz="2200" b="1" dirty="0">
              <a:cs typeface="B Zar" panose="00000400000000000000" pitchFamily="2" charset="-78"/>
            </a:endParaRPr>
          </a:p>
          <a:p>
            <a:pPr algn="just" rtl="1">
              <a:defRPr/>
            </a:pPr>
            <a:endParaRPr lang="fa-IR" sz="2200" b="1" dirty="0">
              <a:cs typeface="B Zar" panose="00000400000000000000" pitchFamily="2" charset="-78"/>
            </a:endParaRPr>
          </a:p>
          <a:p>
            <a:pPr algn="just" rtl="1">
              <a:defRPr/>
            </a:pPr>
            <a:r>
              <a:rPr lang="fa-IR" sz="2200" b="1" dirty="0">
                <a:cs typeface="B Zar" panose="00000400000000000000" pitchFamily="2" charset="-78"/>
              </a:rPr>
              <a:t>ماخذ محاسبه مالیات و عوارض فروش کالاها و خدمات، در مورد مودیان عضو سامانه مودیان، ارزش فروش مندرج در صورتحساب الکترونیکی است که توسط آنان در سامانه مزبور ثبت شده است</a:t>
            </a:r>
            <a:r>
              <a:rPr lang="fa-IR" b="1" dirty="0">
                <a:cs typeface="B Zar" panose="00000400000000000000" pitchFamily="2" charset="-78"/>
              </a:rPr>
              <a:t>.</a:t>
            </a: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r>
              <a:rPr lang="fa-IR" sz="2200" b="1" dirty="0">
                <a:cs typeface="B Zar" panose="00000400000000000000" pitchFamily="2" charset="-78"/>
              </a:rPr>
              <a:t>مطابق این قانون، اصل بر نقدی بودن معاملات است؛ مگر </a:t>
            </a:r>
            <a:r>
              <a:rPr lang="fa-IR" sz="2200" b="1" dirty="0">
                <a:solidFill>
                  <a:schemeClr val="accent4">
                    <a:lumMod val="75000"/>
                    <a:lumOff val="25000"/>
                  </a:schemeClr>
                </a:solidFill>
                <a:cs typeface="B Zar" panose="00000400000000000000" pitchFamily="2" charset="-78"/>
              </a:rPr>
              <a:t>اینکه نسیه بودن معاملات و دریافت و پرداخت های مرتبط با آن در سامانه مودیان ثبت شده و به تایید طرفین رسیده</a:t>
            </a:r>
            <a:r>
              <a:rPr lang="fa-IR" sz="2200" b="1" dirty="0">
                <a:cs typeface="B Zar" panose="00000400000000000000" pitchFamily="2" charset="-78"/>
              </a:rPr>
              <a:t> باشد. در مواردی که معامله یا قرارداد در سامانه مودیان ثبت نشده باشد، آن معامله یا قرارداد، نقدی تلقی می شود.</a:t>
            </a:r>
            <a:endParaRPr lang="en-US" sz="2200" b="1" dirty="0">
              <a:cs typeface="B Zar"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p:txBody>
      </p:sp>
      <p:sp>
        <p:nvSpPr>
          <p:cNvPr id="6" name="Oval 5">
            <a:extLst>
              <a:ext uri="{FF2B5EF4-FFF2-40B4-BE49-F238E27FC236}">
                <a16:creationId xmlns:a16="http://schemas.microsoft.com/office/drawing/2014/main" xmlns="" id="{43D3D91C-E374-9531-6A37-F427B04C3F78}"/>
              </a:ext>
            </a:extLst>
          </p:cNvPr>
          <p:cNvSpPr/>
          <p:nvPr/>
        </p:nvSpPr>
        <p:spPr>
          <a:xfrm>
            <a:off x="457200" y="1262062"/>
            <a:ext cx="4152900" cy="719138"/>
          </a:xfrm>
          <a:prstGeom prst="ellipse">
            <a:avLst/>
          </a:prstGeom>
          <a:solidFill>
            <a:srgbClr val="81DEFF"/>
          </a:solidFill>
          <a:ln w="15875" cap="rnd" cmpd="sng" algn="ctr">
            <a:solidFill>
              <a:srgbClr val="5982DB"/>
            </a:solidFill>
            <a:prstDash val="solid"/>
          </a:ln>
          <a:effectLst/>
        </p:spPr>
        <p:txBody>
          <a:bodyPr anchor="ctr"/>
          <a:lstStyle/>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Nazanin" panose="00000400000000000000" pitchFamily="2" charset="-78"/>
              </a:rPr>
              <a:t>ماده 5</a:t>
            </a:r>
          </a:p>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Nazanin" panose="00000400000000000000" pitchFamily="2" charset="-78"/>
              </a:rPr>
              <a:t>قانون دائمی مالیات بر ارزش افزوده</a:t>
            </a:r>
            <a:endParaRPr lang="en-US" b="1" kern="0" dirty="0">
              <a:solidFill>
                <a:prstClr val="black"/>
              </a:solidFill>
              <a:latin typeface="Century Gothic" panose="020B0502020202020204"/>
              <a:cs typeface="B Nazanin" panose="00000400000000000000" pitchFamily="2" charset="-78"/>
            </a:endParaRPr>
          </a:p>
        </p:txBody>
      </p:sp>
      <p:sp>
        <p:nvSpPr>
          <p:cNvPr id="7" name="Oval 6">
            <a:extLst>
              <a:ext uri="{FF2B5EF4-FFF2-40B4-BE49-F238E27FC236}">
                <a16:creationId xmlns:a16="http://schemas.microsoft.com/office/drawing/2014/main" xmlns="" id="{9E358923-414F-EB27-E5DE-667F73F7C8D4}"/>
              </a:ext>
            </a:extLst>
          </p:cNvPr>
          <p:cNvSpPr/>
          <p:nvPr/>
        </p:nvSpPr>
        <p:spPr>
          <a:xfrm>
            <a:off x="420757" y="3429000"/>
            <a:ext cx="4248150" cy="720725"/>
          </a:xfrm>
          <a:prstGeom prst="ellipse">
            <a:avLst/>
          </a:prstGeom>
          <a:solidFill>
            <a:srgbClr val="81DEFF"/>
          </a:solidFill>
          <a:ln w="15875" cap="rnd" cmpd="sng" algn="ctr">
            <a:solidFill>
              <a:srgbClr val="5982DB"/>
            </a:solidFill>
            <a:prstDash val="solid"/>
          </a:ln>
          <a:effectLst/>
        </p:spPr>
        <p:txBody>
          <a:bodyPr anchor="ctr"/>
          <a:lstStyle/>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Nazanin" panose="00000400000000000000" pitchFamily="2" charset="-78"/>
              </a:rPr>
              <a:t>تبصره 1 ماده 4</a:t>
            </a:r>
          </a:p>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Nazanin" panose="00000400000000000000" pitchFamily="2" charset="-78"/>
              </a:rPr>
              <a:t>قانون دائمی مالیات بر ارزش افزوده</a:t>
            </a:r>
            <a:endParaRPr lang="en-US" b="1" kern="0" dirty="0">
              <a:solidFill>
                <a:prstClr val="black"/>
              </a:solidFill>
              <a:latin typeface="Century Gothic" panose="020B0502020202020204"/>
              <a:cs typeface="B Nazanin" panose="00000400000000000000" pitchFamily="2" charset="-78"/>
            </a:endParaRPr>
          </a:p>
        </p:txBody>
      </p:sp>
    </p:spTree>
    <p:extLst>
      <p:ext uri="{BB962C8B-B14F-4D97-AF65-F5344CB8AC3E}">
        <p14:creationId xmlns:p14="http://schemas.microsoft.com/office/powerpoint/2010/main" val="2439402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382000" cy="563562"/>
          </a:xfrm>
        </p:spPr>
        <p:txBody>
          <a:bodyPr>
            <a:noAutofit/>
          </a:bodyPr>
          <a:lstStyle/>
          <a:p>
            <a:pPr rtl="1"/>
            <a:r>
              <a:rPr lang="fa-IR" altLang="fa-IR" sz="2400" dirty="0">
                <a:cs typeface="B Titr" panose="00000700000000000000" pitchFamily="2" charset="-78"/>
              </a:rPr>
              <a:t>محاسبه مالیات بر ارزش افزوده</a:t>
            </a:r>
          </a:p>
        </p:txBody>
      </p:sp>
      <p:sp>
        <p:nvSpPr>
          <p:cNvPr id="4" name="Slide Number Placeholder 3"/>
          <p:cNvSpPr>
            <a:spLocks noGrp="1"/>
          </p:cNvSpPr>
          <p:nvPr>
            <p:ph type="sldNum" sz="quarter" idx="11"/>
          </p:nvPr>
        </p:nvSpPr>
        <p:spPr/>
        <p:txBody>
          <a:bodyPr/>
          <a:lstStyle/>
          <a:p>
            <a:fld id="{60CD5F87-C01F-4282-BF24-CEB4F2A71AE3}" type="slidenum">
              <a:rPr lang="ar-SA" smtClean="0"/>
              <a:pPr/>
              <a:t>45</a:t>
            </a:fld>
            <a:endParaRPr lang="en-US"/>
          </a:p>
        </p:txBody>
      </p:sp>
      <p:sp>
        <p:nvSpPr>
          <p:cNvPr id="8" name="Rounded Rectangle 7">
            <a:extLst>
              <a:ext uri="{FF2B5EF4-FFF2-40B4-BE49-F238E27FC236}">
                <a16:creationId xmlns:a16="http://schemas.microsoft.com/office/drawing/2014/main" xmlns="" id="{B40D73F8-E234-538C-9C73-08C7ED676563}"/>
              </a:ext>
            </a:extLst>
          </p:cNvPr>
          <p:cNvSpPr/>
          <p:nvPr/>
        </p:nvSpPr>
        <p:spPr>
          <a:xfrm>
            <a:off x="114300" y="1143000"/>
            <a:ext cx="8877300" cy="5562600"/>
          </a:xfrm>
          <a:prstGeom prst="roundRect">
            <a:avLst/>
          </a:prstGeom>
          <a:solidFill>
            <a:sysClr val="window" lastClr="FFFFFF"/>
          </a:solidFill>
          <a:ln w="28575" cap="rnd" cmpd="sng" algn="ctr">
            <a:solidFill>
              <a:schemeClr val="accent2">
                <a:lumMod val="50000"/>
              </a:schemeClr>
            </a:solidFill>
            <a:prstDash val="solid"/>
          </a:ln>
          <a:effectLst/>
        </p:spPr>
        <p:txBody>
          <a:bodyPr rtlCol="1" anchor="ctr"/>
          <a:lstStyle/>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sz="2200" b="1" dirty="0">
              <a:cs typeface="B Zar" panose="00000400000000000000" pitchFamily="2" charset="-78"/>
            </a:endParaRPr>
          </a:p>
          <a:p>
            <a:pPr algn="just" rtl="1">
              <a:defRPr/>
            </a:pPr>
            <a:endParaRPr lang="fa-IR" sz="2200" b="1" dirty="0">
              <a:cs typeface="B Zar" panose="00000400000000000000" pitchFamily="2" charset="-78"/>
            </a:endParaRPr>
          </a:p>
          <a:p>
            <a:pPr algn="just" rtl="1">
              <a:defRPr/>
            </a:pPr>
            <a:endParaRPr lang="fa-IR" sz="2400" b="1" dirty="0">
              <a:cs typeface="B Zar" panose="00000400000000000000" pitchFamily="2" charset="-78"/>
            </a:endParaRPr>
          </a:p>
          <a:p>
            <a:pPr algn="just" rtl="1">
              <a:defRPr/>
            </a:pPr>
            <a:r>
              <a:rPr lang="fa-IR" sz="2100" b="1" dirty="0">
                <a:cs typeface="B Zar" panose="00000400000000000000" pitchFamily="2" charset="-78"/>
              </a:rPr>
              <a:t>2</a:t>
            </a:r>
          </a:p>
          <a:p>
            <a:pPr algn="just" rtl="1">
              <a:defRPr/>
            </a:pPr>
            <a:endParaRPr lang="fa-IR" sz="2100" b="1" dirty="0">
              <a:cs typeface="B Zar" panose="00000400000000000000" pitchFamily="2" charset="-78"/>
            </a:endParaRPr>
          </a:p>
          <a:p>
            <a:pPr algn="just" rtl="1">
              <a:defRPr/>
            </a:pPr>
            <a:endParaRPr lang="fa-IR" sz="2100" b="1" dirty="0">
              <a:cs typeface="B Zar" panose="00000400000000000000" pitchFamily="2" charset="-78"/>
            </a:endParaRPr>
          </a:p>
          <a:p>
            <a:pPr algn="just" rtl="1">
              <a:defRPr/>
            </a:pPr>
            <a:r>
              <a:rPr lang="fa-IR" sz="2100" b="1" dirty="0">
                <a:cs typeface="B Zar" panose="00000400000000000000" pitchFamily="2" charset="-78"/>
              </a:rPr>
              <a:t>۲- در معاملات غیرنقدی نظیر فروش اقساطی و اجاره به شرط تملیک و قراردادهای پیمانکاری و مشاوره ای، </a:t>
            </a:r>
            <a:r>
              <a:rPr lang="fa-IR" sz="2100" b="1" u="sng" dirty="0">
                <a:cs typeface="B Zar" panose="00000400000000000000" pitchFamily="2" charset="-78"/>
              </a:rPr>
              <a:t>تاریخ تعلق مالیات و عوارض همان تاریخ صدور صورتحساب است؛</a:t>
            </a:r>
          </a:p>
          <a:p>
            <a:pPr algn="just" rtl="1">
              <a:defRPr/>
            </a:pPr>
            <a:r>
              <a:rPr lang="fa-IR" sz="2100" b="1" dirty="0">
                <a:cs typeface="B Zar" panose="00000400000000000000" pitchFamily="2" charset="-78"/>
              </a:rPr>
              <a:t> لکن مودی با رعایت تبصره فوق مجاز است پرداخت مالیات و عوارض فروش این نوع معاملات را تا زمان پرداخت ثمن معامله توسط خریدار یا مبلغ قرارداد توسط کارفرما، متناسباً، به تاخیر بیندازد و سازمان تا زمان پرداخت مالیات و عوارض فروش این نوع معاملات توسط کارفرما یا خریدار، مودی را مشمول جریمه تاخیر در پرداخت نخواهد کرد.</a:t>
            </a:r>
          </a:p>
          <a:p>
            <a:pPr algn="just" rtl="1">
              <a:defRPr/>
            </a:pPr>
            <a:r>
              <a:rPr lang="fa-IR" sz="2100" b="1" dirty="0">
                <a:cs typeface="B Zar" panose="00000400000000000000" pitchFamily="2" charset="-78"/>
              </a:rPr>
              <a:t> در خصوص معاملات مذکور، تا زمان پرداخت مالیات و عوارض توسط خریدار، اعتبار مالیاتی برای وی از این بابت منظور نخواهد شد.</a:t>
            </a:r>
          </a:p>
          <a:p>
            <a:pPr algn="just" rtl="1">
              <a:defRPr/>
            </a:pPr>
            <a:r>
              <a:rPr lang="fa-IR" sz="2100" b="1" dirty="0">
                <a:cs typeface="B Zar" panose="00000400000000000000" pitchFamily="2" charset="-78"/>
              </a:rPr>
              <a:t>3- کلیه کارفرمایان موضوع ماده (5) قانون مدیریت خدمات کشوری مصوب 1386/7/8و ماده (29) قانون برنامه پنجساله ششم توسعه اقتصادی، اجتماعی و فرهنگی جمهوری اسلامی ایران مصوب 1395/12/14 موظفند علاوه بر ثبت اصل قرارداد پیمانکاری، کلیه پرداخت‌های خود به پیمانکار را نیز در سامانه مودیان ثبت نموده، همزمان با هر پرداخت، مالیات و عوارض متناسب با آن را به پیمانکار پرداخت کنند. </a:t>
            </a:r>
            <a:endParaRPr lang="en-US" sz="2100" b="1" dirty="0">
              <a:cs typeface="B Zar"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p:txBody>
      </p:sp>
      <p:sp>
        <p:nvSpPr>
          <p:cNvPr id="6" name="Oval 5">
            <a:extLst>
              <a:ext uri="{FF2B5EF4-FFF2-40B4-BE49-F238E27FC236}">
                <a16:creationId xmlns:a16="http://schemas.microsoft.com/office/drawing/2014/main" xmlns="" id="{43D3D91C-E374-9531-6A37-F427B04C3F78}"/>
              </a:ext>
            </a:extLst>
          </p:cNvPr>
          <p:cNvSpPr/>
          <p:nvPr/>
        </p:nvSpPr>
        <p:spPr>
          <a:xfrm>
            <a:off x="114300" y="902493"/>
            <a:ext cx="4686300" cy="719138"/>
          </a:xfrm>
          <a:prstGeom prst="ellipse">
            <a:avLst/>
          </a:prstGeom>
          <a:solidFill>
            <a:srgbClr val="81DEFF"/>
          </a:solidFill>
          <a:ln w="15875" cap="rnd" cmpd="sng" algn="ctr">
            <a:solidFill>
              <a:srgbClr val="5982DB"/>
            </a:solidFill>
            <a:prstDash val="solid"/>
          </a:ln>
          <a:effectLst/>
        </p:spPr>
        <p:txBody>
          <a:bodyPr anchor="ctr"/>
          <a:lstStyle/>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Titr" panose="00000700000000000000" pitchFamily="2" charset="-78"/>
              </a:rPr>
              <a:t>تبصره های 2 و 3 ماده 4</a:t>
            </a:r>
          </a:p>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Titr" panose="00000700000000000000" pitchFamily="2" charset="-78"/>
              </a:rPr>
              <a:t>قانون دائمی مالیات بر ارزش افزوده</a:t>
            </a:r>
            <a:endParaRPr lang="en-US" b="1" kern="0" dirty="0">
              <a:solidFill>
                <a:prstClr val="black"/>
              </a:solidFill>
              <a:latin typeface="Century Gothic" panose="020B0502020202020204"/>
              <a:cs typeface="B Titr" panose="00000700000000000000" pitchFamily="2" charset="-78"/>
            </a:endParaRPr>
          </a:p>
        </p:txBody>
      </p:sp>
    </p:spTree>
    <p:extLst>
      <p:ext uri="{BB962C8B-B14F-4D97-AF65-F5344CB8AC3E}">
        <p14:creationId xmlns:p14="http://schemas.microsoft.com/office/powerpoint/2010/main" val="2817703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382000" cy="563562"/>
          </a:xfrm>
        </p:spPr>
        <p:txBody>
          <a:bodyPr>
            <a:noAutofit/>
          </a:bodyPr>
          <a:lstStyle/>
          <a:p>
            <a:pPr rtl="1"/>
            <a:r>
              <a:rPr lang="fa-IR" altLang="fa-IR" sz="2400" dirty="0">
                <a:cs typeface="B Titr" panose="00000700000000000000" pitchFamily="2" charset="-78"/>
              </a:rPr>
              <a:t>ثبت قراردادها در سامانه مودیان</a:t>
            </a:r>
          </a:p>
        </p:txBody>
      </p:sp>
      <p:sp>
        <p:nvSpPr>
          <p:cNvPr id="4" name="Slide Number Placeholder 3"/>
          <p:cNvSpPr>
            <a:spLocks noGrp="1"/>
          </p:cNvSpPr>
          <p:nvPr>
            <p:ph type="sldNum" sz="quarter" idx="11"/>
          </p:nvPr>
        </p:nvSpPr>
        <p:spPr/>
        <p:txBody>
          <a:bodyPr/>
          <a:lstStyle/>
          <a:p>
            <a:fld id="{60CD5F87-C01F-4282-BF24-CEB4F2A71AE3}" type="slidenum">
              <a:rPr lang="ar-SA" smtClean="0"/>
              <a:pPr/>
              <a:t>46</a:t>
            </a:fld>
            <a:endParaRPr lang="en-US"/>
          </a:p>
        </p:txBody>
      </p:sp>
      <p:sp>
        <p:nvSpPr>
          <p:cNvPr id="8" name="Rounded Rectangle 7">
            <a:extLst>
              <a:ext uri="{FF2B5EF4-FFF2-40B4-BE49-F238E27FC236}">
                <a16:creationId xmlns:a16="http://schemas.microsoft.com/office/drawing/2014/main" xmlns="" id="{B40D73F8-E234-538C-9C73-08C7ED676563}"/>
              </a:ext>
            </a:extLst>
          </p:cNvPr>
          <p:cNvSpPr/>
          <p:nvPr/>
        </p:nvSpPr>
        <p:spPr>
          <a:xfrm>
            <a:off x="304800" y="1143000"/>
            <a:ext cx="8610600" cy="5257800"/>
          </a:xfrm>
          <a:prstGeom prst="roundRect">
            <a:avLst/>
          </a:prstGeom>
          <a:solidFill>
            <a:sysClr val="window" lastClr="FFFFFF"/>
          </a:solidFill>
          <a:ln w="28575" cap="rnd" cmpd="sng" algn="ctr">
            <a:solidFill>
              <a:schemeClr val="accent2">
                <a:lumMod val="50000"/>
              </a:schemeClr>
            </a:solidFill>
            <a:prstDash val="solid"/>
          </a:ln>
          <a:effectLst/>
        </p:spPr>
        <p:txBody>
          <a:bodyPr rtlCol="1" anchor="ctr"/>
          <a:lstStyle/>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sz="2200" b="1" dirty="0">
              <a:cs typeface="B Zar" panose="00000400000000000000" pitchFamily="2" charset="-78"/>
            </a:endParaRPr>
          </a:p>
          <a:p>
            <a:pPr algn="just" rtl="1">
              <a:defRPr/>
            </a:pPr>
            <a:endParaRPr lang="fa-IR" sz="2200" b="1" dirty="0">
              <a:cs typeface="B Zar" panose="00000400000000000000" pitchFamily="2" charset="-78"/>
            </a:endParaRPr>
          </a:p>
          <a:p>
            <a:pPr algn="just" rtl="1">
              <a:defRPr/>
            </a:pPr>
            <a:endParaRPr lang="fa-IR" sz="2100" b="1" dirty="0">
              <a:cs typeface="B Zar" panose="00000400000000000000" pitchFamily="2" charset="-78"/>
            </a:endParaRPr>
          </a:p>
          <a:p>
            <a:pPr algn="just" rtl="1">
              <a:defRPr/>
            </a:pPr>
            <a:endParaRPr lang="fa-IR" sz="2100" b="1" dirty="0">
              <a:cs typeface="B Zar" panose="00000400000000000000" pitchFamily="2" charset="-78"/>
            </a:endParaRPr>
          </a:p>
          <a:p>
            <a:pPr algn="just" rtl="1">
              <a:defRPr/>
            </a:pPr>
            <a:endParaRPr lang="fa-IR" sz="2100" b="1" dirty="0">
              <a:cs typeface="B Zar" panose="00000400000000000000" pitchFamily="2" charset="-78"/>
            </a:endParaRPr>
          </a:p>
          <a:p>
            <a:pPr algn="just" rtl="1">
              <a:defRPr/>
            </a:pPr>
            <a:endParaRPr lang="fa-IR" sz="2100" b="1" dirty="0">
              <a:cs typeface="B Zar" panose="00000400000000000000" pitchFamily="2" charset="-78"/>
            </a:endParaRPr>
          </a:p>
          <a:p>
            <a:pPr algn="just" rtl="1">
              <a:defRPr/>
            </a:pPr>
            <a:r>
              <a:rPr lang="fa-IR" sz="2400" b="1" dirty="0">
                <a:cs typeface="B Zar" panose="00000400000000000000" pitchFamily="2" charset="-78"/>
              </a:rPr>
              <a:t>کلیه کارفرمایان موضوع ماده (5) قانون مدیریت خدمات کشوری و ماده (29) قانون برنامه ششم توسعه موظفند</a:t>
            </a:r>
          </a:p>
          <a:p>
            <a:pPr algn="just" rtl="1">
              <a:defRPr/>
            </a:pPr>
            <a:endParaRPr lang="fa-IR" sz="2400" b="1" dirty="0">
              <a:cs typeface="B Zar" panose="00000400000000000000" pitchFamily="2" charset="-78"/>
            </a:endParaRPr>
          </a:p>
          <a:p>
            <a:pPr algn="just" rtl="1">
              <a:defRPr/>
            </a:pPr>
            <a:r>
              <a:rPr lang="fa-IR" sz="2400" b="1" dirty="0">
                <a:cs typeface="B Zar" panose="00000400000000000000" pitchFamily="2" charset="-78"/>
              </a:rPr>
              <a:t> اطلاعات مربوط به قراردادهای پیمانکاری را </a:t>
            </a:r>
            <a:r>
              <a:rPr lang="fa-IR" sz="2400" b="1" kern="0" dirty="0">
                <a:solidFill>
                  <a:schemeClr val="tx1">
                    <a:lumMod val="60000"/>
                    <a:lumOff val="40000"/>
                  </a:schemeClr>
                </a:solidFill>
                <a:latin typeface="Century Gothic" panose="020B0502020202020204"/>
                <a:cs typeface="B Zar" panose="00000400000000000000" pitchFamily="2" charset="-78"/>
              </a:rPr>
              <a:t>حداکثر تا یک ماه پس از انعقاد قرارداد </a:t>
            </a:r>
            <a:r>
              <a:rPr lang="fa-IR" sz="2400" b="1" dirty="0">
                <a:cs typeface="B Zar" panose="00000400000000000000" pitchFamily="2" charset="-78"/>
              </a:rPr>
              <a:t>در سامانه مودیان ثبت نمایند، </a:t>
            </a:r>
          </a:p>
          <a:p>
            <a:pPr algn="just" rtl="1">
              <a:defRPr/>
            </a:pPr>
            <a:endParaRPr lang="fa-IR" sz="1600" b="1" dirty="0">
              <a:cs typeface="B Zar" panose="00000400000000000000" pitchFamily="2" charset="-78"/>
            </a:endParaRPr>
          </a:p>
          <a:p>
            <a:pPr algn="just" rtl="1">
              <a:defRPr/>
            </a:pPr>
            <a:r>
              <a:rPr lang="fa-IR" sz="2400" b="1" i="1" dirty="0">
                <a:solidFill>
                  <a:srgbClr val="FF0000"/>
                </a:solidFill>
                <a:cs typeface="B Zar" panose="00000400000000000000" pitchFamily="2" charset="-78"/>
              </a:rPr>
              <a:t>در غیر اینصورت، </a:t>
            </a:r>
          </a:p>
          <a:p>
            <a:pPr algn="just" rtl="1">
              <a:defRPr/>
            </a:pPr>
            <a:endParaRPr lang="fa-IR" sz="2400" b="1" dirty="0">
              <a:solidFill>
                <a:srgbClr val="FF0000"/>
              </a:solidFill>
              <a:cs typeface="B Zar" panose="00000400000000000000" pitchFamily="2" charset="-78"/>
            </a:endParaRPr>
          </a:p>
          <a:p>
            <a:pPr algn="just" rtl="1">
              <a:defRPr/>
            </a:pPr>
            <a:r>
              <a:rPr lang="fa-IR" sz="2400" b="1" dirty="0">
                <a:cs typeface="B Zar" panose="00000400000000000000" pitchFamily="2" charset="-78"/>
              </a:rPr>
              <a:t>سازمان مکلف است با رعایت ماده (9) قانون پایانه های فروشگاهی و سامانه مودیان اطلاعات ثبت شده توسط پیمانکاران در سامانه مذکور را مورد قبول کارفرما تلقی نماید.</a:t>
            </a:r>
          </a:p>
          <a:p>
            <a:pPr algn="just" rtl="1">
              <a:defRPr/>
            </a:pPr>
            <a:r>
              <a:rPr lang="fa-IR" sz="2100" b="1" dirty="0">
                <a:cs typeface="B Zar" panose="00000400000000000000" pitchFamily="2" charset="-78"/>
              </a:rPr>
              <a:t>. </a:t>
            </a:r>
            <a:endParaRPr lang="en-US" sz="2100" b="1" dirty="0">
              <a:cs typeface="B Zar"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rtl="1">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p:txBody>
      </p:sp>
      <p:sp>
        <p:nvSpPr>
          <p:cNvPr id="6" name="Oval 5">
            <a:extLst>
              <a:ext uri="{FF2B5EF4-FFF2-40B4-BE49-F238E27FC236}">
                <a16:creationId xmlns:a16="http://schemas.microsoft.com/office/drawing/2014/main" xmlns="" id="{43D3D91C-E374-9531-6A37-F427B04C3F78}"/>
              </a:ext>
            </a:extLst>
          </p:cNvPr>
          <p:cNvSpPr/>
          <p:nvPr/>
        </p:nvSpPr>
        <p:spPr>
          <a:xfrm>
            <a:off x="228600" y="902493"/>
            <a:ext cx="4572000" cy="719138"/>
          </a:xfrm>
          <a:prstGeom prst="ellipse">
            <a:avLst/>
          </a:prstGeom>
          <a:solidFill>
            <a:srgbClr val="81DEFF"/>
          </a:solidFill>
          <a:ln w="15875" cap="rnd" cmpd="sng" algn="ctr">
            <a:solidFill>
              <a:srgbClr val="5982DB"/>
            </a:solidFill>
            <a:prstDash val="solid"/>
          </a:ln>
          <a:effectLst/>
        </p:spPr>
        <p:txBody>
          <a:bodyPr anchor="ctr"/>
          <a:lstStyle/>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Titr" panose="00000700000000000000" pitchFamily="2" charset="-78"/>
              </a:rPr>
              <a:t>ماده 18</a:t>
            </a:r>
          </a:p>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Titr" panose="00000700000000000000" pitchFamily="2" charset="-78"/>
              </a:rPr>
              <a:t>قانون دائمی مالیات بر ارزش افزوده</a:t>
            </a:r>
            <a:endParaRPr lang="en-US" b="1" kern="0" dirty="0">
              <a:solidFill>
                <a:prstClr val="black"/>
              </a:solidFill>
              <a:latin typeface="Century Gothic" panose="020B0502020202020204"/>
              <a:cs typeface="B Titr" panose="00000700000000000000" pitchFamily="2" charset="-78"/>
            </a:endParaRPr>
          </a:p>
        </p:txBody>
      </p:sp>
    </p:spTree>
    <p:extLst>
      <p:ext uri="{BB962C8B-B14F-4D97-AF65-F5344CB8AC3E}">
        <p14:creationId xmlns:p14="http://schemas.microsoft.com/office/powerpoint/2010/main" val="1158808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382000" cy="563562"/>
          </a:xfrm>
        </p:spPr>
        <p:txBody>
          <a:bodyPr>
            <a:noAutofit/>
          </a:bodyPr>
          <a:lstStyle/>
          <a:p>
            <a:pPr rtl="1"/>
            <a:r>
              <a:rPr lang="fa-IR" altLang="fa-IR" sz="2400" dirty="0" smtClean="0">
                <a:cs typeface="B Titr" panose="00000700000000000000" pitchFamily="2" charset="-78"/>
              </a:rPr>
              <a:t>محدودیت در صدور صورتحساب الکترونیکی</a:t>
            </a:r>
            <a:endParaRPr lang="fa-IR" altLang="fa-IR" sz="2400" dirty="0">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47</a:t>
            </a:fld>
            <a:endParaRPr lang="en-US">
              <a:solidFill>
                <a:srgbClr val="50A834"/>
              </a:solidFill>
            </a:endParaRPr>
          </a:p>
        </p:txBody>
      </p:sp>
      <p:sp>
        <p:nvSpPr>
          <p:cNvPr id="6" name="Oval 5">
            <a:extLst>
              <a:ext uri="{FF2B5EF4-FFF2-40B4-BE49-F238E27FC236}">
                <a16:creationId xmlns:a16="http://schemas.microsoft.com/office/drawing/2014/main" xmlns="" id="{43D3D91C-E374-9531-6A37-F427B04C3F78}"/>
              </a:ext>
            </a:extLst>
          </p:cNvPr>
          <p:cNvSpPr/>
          <p:nvPr/>
        </p:nvSpPr>
        <p:spPr>
          <a:xfrm>
            <a:off x="0" y="566323"/>
            <a:ext cx="1790700" cy="719138"/>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defRPr/>
            </a:pPr>
            <a:r>
              <a:rPr lang="fa-IR" b="1" kern="0" dirty="0" smtClean="0">
                <a:solidFill>
                  <a:prstClr val="black"/>
                </a:solidFill>
                <a:latin typeface="Century Gothic" panose="020B0502020202020204"/>
                <a:cs typeface="B Titr" panose="00000700000000000000" pitchFamily="2" charset="-78"/>
              </a:rPr>
              <a:t>ماده ۶</a:t>
            </a:r>
            <a:endParaRPr lang="fa-IR" b="1" kern="0" dirty="0">
              <a:solidFill>
                <a:prstClr val="black"/>
              </a:solidFill>
              <a:latin typeface="Century Gothic" panose="020B0502020202020204"/>
              <a:cs typeface="B Titr" panose="00000700000000000000" pitchFamily="2" charset="-78"/>
            </a:endParaRPr>
          </a:p>
        </p:txBody>
      </p:sp>
      <p:sp>
        <p:nvSpPr>
          <p:cNvPr id="7" name="Rounded Rectangle 6">
            <a:extLst>
              <a:ext uri="{FF2B5EF4-FFF2-40B4-BE49-F238E27FC236}">
                <a16:creationId xmlns:a16="http://schemas.microsoft.com/office/drawing/2014/main" xmlns="" id="{D99B8FD2-9A17-3215-5BE4-7CFBD6DC79E9}"/>
              </a:ext>
            </a:extLst>
          </p:cNvPr>
          <p:cNvSpPr/>
          <p:nvPr/>
        </p:nvSpPr>
        <p:spPr>
          <a:xfrm>
            <a:off x="1990725" y="1371600"/>
            <a:ext cx="5105400" cy="868362"/>
          </a:xfrm>
          <a:prstGeom prst="roundRect">
            <a:avLst/>
          </a:prstGeom>
          <a:solidFill>
            <a:schemeClr val="accent3">
              <a:lumMod val="95000"/>
            </a:schemeClr>
          </a:solidFill>
          <a:ln w="15875" cap="rnd" cmpd="sng" algn="ctr">
            <a:solidFill>
              <a:schemeClr val="accent2">
                <a:lumMod val="75000"/>
              </a:schemeClr>
            </a:solidFill>
            <a:prstDash val="solid"/>
          </a:ln>
          <a:effectLst/>
        </p:spPr>
        <p:txBody>
          <a:bodyPr rtlCol="1" anchor="ctr"/>
          <a:lstStyle/>
          <a:p>
            <a:pPr algn="ctr" defTabSz="457200" rtl="1" fontAlgn="auto">
              <a:spcBef>
                <a:spcPts val="0"/>
              </a:spcBef>
              <a:spcAft>
                <a:spcPts val="0"/>
              </a:spcAft>
              <a:defRPr/>
            </a:pPr>
            <a:r>
              <a:rPr lang="fa-IR" b="1" dirty="0" smtClean="0">
                <a:solidFill>
                  <a:srgbClr val="000066"/>
                </a:solidFill>
                <a:cs typeface="B Zar" panose="00000400000000000000" pitchFamily="2" charset="-78"/>
              </a:rPr>
              <a:t>جمع صورتحساب های الکترونیکی صادره </a:t>
            </a:r>
            <a:endParaRPr lang="fa-IR" b="1" dirty="0">
              <a:solidFill>
                <a:srgbClr val="000066"/>
              </a:solidFill>
              <a:cs typeface="B Zar" panose="00000400000000000000" pitchFamily="2" charset="-78"/>
            </a:endParaRPr>
          </a:p>
          <a:p>
            <a:pPr algn="ctr" defTabSz="457200" rtl="1" fontAlgn="auto">
              <a:spcBef>
                <a:spcPts val="0"/>
              </a:spcBef>
              <a:spcAft>
                <a:spcPts val="0"/>
              </a:spcAft>
              <a:defRPr/>
            </a:pPr>
            <a:r>
              <a:rPr lang="fa-IR" b="1" dirty="0" smtClean="0">
                <a:solidFill>
                  <a:srgbClr val="000066"/>
                </a:solidFill>
                <a:cs typeface="B Zar" panose="00000400000000000000" pitchFamily="2" charset="-78"/>
              </a:rPr>
              <a:t>توسط </a:t>
            </a:r>
            <a:r>
              <a:rPr lang="fa-IR" b="1" kern="0" dirty="0" smtClean="0">
                <a:solidFill>
                  <a:srgbClr val="FF0000"/>
                </a:solidFill>
                <a:latin typeface="Century Gothic" panose="020B0502020202020204"/>
                <a:cs typeface="B Zar" panose="00000400000000000000" pitchFamily="2" charset="-78"/>
              </a:rPr>
              <a:t>هر مودی </a:t>
            </a:r>
            <a:r>
              <a:rPr lang="fa-IR" b="1" dirty="0" smtClean="0">
                <a:solidFill>
                  <a:srgbClr val="000066"/>
                </a:solidFill>
                <a:cs typeface="B Zar" panose="00000400000000000000" pitchFamily="2" charset="-78"/>
              </a:rPr>
              <a:t>در هر دوره مالیاتی (با آخرین تغییرات قانون تسهیل تکالیف مودیان)</a:t>
            </a:r>
            <a:endParaRPr lang="fa-IR" b="1" dirty="0">
              <a:solidFill>
                <a:srgbClr val="000066"/>
              </a:solidFill>
              <a:cs typeface="B Zar" panose="00000400000000000000" pitchFamily="2" charset="-78"/>
            </a:endParaRPr>
          </a:p>
        </p:txBody>
      </p:sp>
      <p:sp>
        <p:nvSpPr>
          <p:cNvPr id="9" name="Rounded Rectangle 8">
            <a:extLst>
              <a:ext uri="{FF2B5EF4-FFF2-40B4-BE49-F238E27FC236}">
                <a16:creationId xmlns:a16="http://schemas.microsoft.com/office/drawing/2014/main" xmlns="" id="{F58DF320-16FF-C6A7-AACE-46176243C464}"/>
              </a:ext>
            </a:extLst>
          </p:cNvPr>
          <p:cNvSpPr/>
          <p:nvPr/>
        </p:nvSpPr>
        <p:spPr>
          <a:xfrm>
            <a:off x="4610100" y="2598738"/>
            <a:ext cx="4503738" cy="1135062"/>
          </a:xfrm>
          <a:prstGeom prst="roundRect">
            <a:avLst/>
          </a:prstGeom>
          <a:solidFill>
            <a:schemeClr val="accent3">
              <a:lumMod val="95000"/>
            </a:schemeClr>
          </a:solidFill>
          <a:ln w="15875" cap="rnd" cmpd="sng" algn="ctr">
            <a:solidFill>
              <a:schemeClr val="accent2">
                <a:lumMod val="75000"/>
              </a:schemeClr>
            </a:solidFill>
            <a:prstDash val="solid"/>
          </a:ln>
          <a:effectLst/>
        </p:spPr>
        <p:txBody>
          <a:bodyPr rtlCol="1" anchor="ctr"/>
          <a:lstStyle/>
          <a:p>
            <a:pPr algn="just" defTabSz="457200" rtl="1" fontAlgn="auto">
              <a:spcBef>
                <a:spcPts val="0"/>
              </a:spcBef>
              <a:spcAft>
                <a:spcPts val="0"/>
              </a:spcAft>
              <a:defRPr/>
            </a:pPr>
            <a:r>
              <a:rPr lang="fa-IR" b="1" dirty="0" smtClean="0">
                <a:solidFill>
                  <a:srgbClr val="000066"/>
                </a:solidFill>
                <a:cs typeface="B Zar" panose="00000400000000000000" pitchFamily="2" charset="-78"/>
              </a:rPr>
              <a:t>نمی تواند بیشتر از پنج برابر فروش اظهار شده وی در دوره مشابه سال قبل، که مالیات آن به سازمان پرداخت شده یا ترتیب پرداخت آن داده شده است، باشد. </a:t>
            </a:r>
            <a:endParaRPr lang="fa-IR" b="1" dirty="0">
              <a:solidFill>
                <a:srgbClr val="000066"/>
              </a:solidFill>
              <a:cs typeface="B Zar" panose="00000400000000000000" pitchFamily="2" charset="-78"/>
            </a:endParaRPr>
          </a:p>
        </p:txBody>
      </p:sp>
      <p:sp>
        <p:nvSpPr>
          <p:cNvPr id="10" name="Rounded Rectangle 9">
            <a:extLst>
              <a:ext uri="{FF2B5EF4-FFF2-40B4-BE49-F238E27FC236}">
                <a16:creationId xmlns:a16="http://schemas.microsoft.com/office/drawing/2014/main" xmlns="" id="{6DE2A4F6-F3D1-9B8C-8AFE-CFC6382BCEF2}"/>
              </a:ext>
            </a:extLst>
          </p:cNvPr>
          <p:cNvSpPr/>
          <p:nvPr/>
        </p:nvSpPr>
        <p:spPr>
          <a:xfrm>
            <a:off x="36513" y="2667000"/>
            <a:ext cx="4468812" cy="1136650"/>
          </a:xfrm>
          <a:prstGeom prst="roundRect">
            <a:avLst/>
          </a:prstGeom>
          <a:solidFill>
            <a:schemeClr val="accent3">
              <a:lumMod val="95000"/>
            </a:schemeClr>
          </a:solidFill>
          <a:ln w="15875" cap="rnd" cmpd="sng" algn="ctr">
            <a:solidFill>
              <a:schemeClr val="accent2">
                <a:lumMod val="75000"/>
              </a:schemeClr>
            </a:solidFill>
            <a:prstDash val="solid"/>
          </a:ln>
          <a:effectLst/>
        </p:spPr>
        <p:txBody>
          <a:bodyPr rtlCol="1" anchor="ctr"/>
          <a:lstStyle/>
          <a:p>
            <a:pPr algn="just" defTabSz="457200" rtl="1" fontAlgn="auto">
              <a:spcBef>
                <a:spcPts val="0"/>
              </a:spcBef>
              <a:spcAft>
                <a:spcPts val="0"/>
              </a:spcAft>
              <a:defRPr/>
            </a:pPr>
            <a:r>
              <a:rPr lang="fa-IR" b="1" dirty="0" smtClean="0">
                <a:solidFill>
                  <a:srgbClr val="000066"/>
                </a:solidFill>
                <a:cs typeface="B Zar" panose="00000400000000000000" pitchFamily="2" charset="-78"/>
              </a:rPr>
              <a:t>برای واحدهای جدید التأسیس یا واحدهای فاقد سابقه مالیاتی حداقل پنج برابر معافیت سالانه موضوع ماده (101) قانون مالیات های مستقیم باشد. </a:t>
            </a:r>
            <a:endParaRPr lang="fa-IR" b="1" dirty="0">
              <a:solidFill>
                <a:srgbClr val="000066"/>
              </a:solidFill>
              <a:cs typeface="B Zar" panose="00000400000000000000" pitchFamily="2" charset="-78"/>
            </a:endParaRPr>
          </a:p>
        </p:txBody>
      </p:sp>
      <p:sp>
        <p:nvSpPr>
          <p:cNvPr id="11" name="Rounded Rectangle 10">
            <a:extLst>
              <a:ext uri="{FF2B5EF4-FFF2-40B4-BE49-F238E27FC236}">
                <a16:creationId xmlns:a16="http://schemas.microsoft.com/office/drawing/2014/main" xmlns="" id="{AF2AC2C6-C21B-E3CF-D968-BFFBFEFF2A1B}"/>
              </a:ext>
            </a:extLst>
          </p:cNvPr>
          <p:cNvSpPr/>
          <p:nvPr/>
        </p:nvSpPr>
        <p:spPr>
          <a:xfrm>
            <a:off x="36513" y="3975100"/>
            <a:ext cx="9023350" cy="1282700"/>
          </a:xfrm>
          <a:prstGeom prst="roundRect">
            <a:avLst/>
          </a:prstGeom>
          <a:solidFill>
            <a:srgbClr val="FAF9BD"/>
          </a:solidFill>
          <a:ln w="15875" cap="rnd" cmpd="sng" algn="ctr">
            <a:solidFill>
              <a:srgbClr val="9B57D3"/>
            </a:solidFill>
            <a:prstDash val="solid"/>
          </a:ln>
          <a:effectLst/>
        </p:spPr>
        <p:txBody>
          <a:bodyPr rtlCol="1" anchor="ctr"/>
          <a:lstStyle/>
          <a:p>
            <a:pPr algn="just" defTabSz="457200" rtl="1" fontAlgn="auto">
              <a:spcBef>
                <a:spcPts val="0"/>
              </a:spcBef>
              <a:spcAft>
                <a:spcPts val="0"/>
              </a:spcAft>
              <a:defRPr/>
            </a:pPr>
            <a:r>
              <a:rPr lang="fa-IR" b="1" dirty="0" smtClean="0">
                <a:solidFill>
                  <a:srgbClr val="000066"/>
                </a:solidFill>
                <a:cs typeface="B Zar" panose="00000400000000000000" pitchFamily="2" charset="-78"/>
              </a:rPr>
              <a:t>صدور صورتحساب الکترونیکی بیش از حد مجاز مقرر در این ماده برای کلیه مودیان </a:t>
            </a:r>
            <a:endParaRPr lang="fa-IR" b="1" dirty="0">
              <a:solidFill>
                <a:srgbClr val="000066"/>
              </a:solidFill>
              <a:cs typeface="B Zar" panose="00000400000000000000" pitchFamily="2" charset="-78"/>
            </a:endParaRPr>
          </a:p>
          <a:p>
            <a:pPr algn="ctr" defTabSz="457200" rtl="1" fontAlgn="auto">
              <a:spcBef>
                <a:spcPts val="0"/>
              </a:spcBef>
              <a:spcAft>
                <a:spcPts val="0"/>
              </a:spcAft>
              <a:defRPr/>
            </a:pPr>
            <a:r>
              <a:rPr lang="fa-IR" sz="2000" b="1" kern="0" dirty="0" smtClean="0">
                <a:solidFill>
                  <a:srgbClr val="FF0000"/>
                </a:solidFill>
                <a:latin typeface="Century Gothic" panose="020B0502020202020204"/>
                <a:cs typeface="B Zar" panose="00000400000000000000" pitchFamily="2" charset="-78"/>
              </a:rPr>
              <a:t>منوط به پرداخت مالیات بر ارزش افزوده متعلقه یا تعیین ترتیب پرداخت بدهی مالیاتی یا ارائه تضامین کافی خواهد بود</a:t>
            </a:r>
            <a:r>
              <a:rPr lang="fa-IR" sz="2000" b="1" kern="0" dirty="0" smtClean="0">
                <a:solidFill>
                  <a:prstClr val="black"/>
                </a:solidFill>
                <a:latin typeface="Century Gothic" panose="020B0502020202020204"/>
                <a:cs typeface="B Zar" panose="00000400000000000000" pitchFamily="2" charset="-78"/>
              </a:rPr>
              <a:t>، </a:t>
            </a:r>
            <a:endParaRPr lang="fa-IR" sz="2000" b="1" kern="0" dirty="0">
              <a:solidFill>
                <a:prstClr val="black"/>
              </a:solidFill>
              <a:latin typeface="Century Gothic" panose="020B0502020202020204"/>
              <a:cs typeface="B Zar" panose="00000400000000000000" pitchFamily="2" charset="-78"/>
            </a:endParaRPr>
          </a:p>
          <a:p>
            <a:pPr algn="just" defTabSz="457200" rtl="1" fontAlgn="auto">
              <a:spcBef>
                <a:spcPts val="0"/>
              </a:spcBef>
              <a:spcAft>
                <a:spcPts val="0"/>
              </a:spcAft>
              <a:defRPr/>
            </a:pPr>
            <a:r>
              <a:rPr lang="fa-IR" b="1" dirty="0" smtClean="0">
                <a:solidFill>
                  <a:srgbClr val="000066"/>
                </a:solidFill>
                <a:cs typeface="B Zar" panose="00000400000000000000" pitchFamily="2" charset="-78"/>
              </a:rPr>
              <a:t>در غیر این صورت به صورتحساب الکترونیکی صادرشده اعتبار مالیاتی تعلق نمی گیرد. </a:t>
            </a:r>
            <a:endParaRPr lang="fa-IR" b="1" dirty="0">
              <a:solidFill>
                <a:srgbClr val="000066"/>
              </a:solidFill>
              <a:cs typeface="B Zar" panose="00000400000000000000" pitchFamily="2" charset="-78"/>
            </a:endParaRPr>
          </a:p>
        </p:txBody>
      </p:sp>
    </p:spTree>
    <p:extLst>
      <p:ext uri="{BB962C8B-B14F-4D97-AF65-F5344CB8AC3E}">
        <p14:creationId xmlns:p14="http://schemas.microsoft.com/office/powerpoint/2010/main" val="3347978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ounded Rectangle 8">
            <a:extLst>
              <a:ext uri="{FF2B5EF4-FFF2-40B4-BE49-F238E27FC236}">
                <a16:creationId xmlns:a16="http://schemas.microsoft.com/office/drawing/2014/main" xmlns="" id="{6E6CEEE5-FFEF-3DF2-2D65-0488534A348A}"/>
              </a:ext>
            </a:extLst>
          </p:cNvPr>
          <p:cNvSpPr>
            <a:spLocks noChangeArrowheads="1"/>
          </p:cNvSpPr>
          <p:nvPr/>
        </p:nvSpPr>
        <p:spPr bwMode="auto">
          <a:xfrm>
            <a:off x="1647825" y="280020"/>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eaLnBrk="1" hangingPunct="1"/>
            <a:r>
              <a:rPr lang="fa-IR" altLang="fa-IR" sz="2400" dirty="0">
                <a:solidFill>
                  <a:schemeClr val="bg1"/>
                </a:solidFill>
                <a:cs typeface="B Titr" panose="00000700000000000000" pitchFamily="2" charset="-78"/>
              </a:rPr>
              <a:t>مودیان – ثبت نام و اجرای قانون- کسب و کار</a:t>
            </a:r>
          </a:p>
        </p:txBody>
      </p:sp>
      <p:graphicFrame>
        <p:nvGraphicFramePr>
          <p:cNvPr id="4" name="Table 4">
            <a:extLst>
              <a:ext uri="{FF2B5EF4-FFF2-40B4-BE49-F238E27FC236}">
                <a16:creationId xmlns:a16="http://schemas.microsoft.com/office/drawing/2014/main" xmlns="" id="{B4F03389-FF97-EEF0-0B43-4D1CE77FB784}"/>
              </a:ext>
            </a:extLst>
          </p:cNvPr>
          <p:cNvGraphicFramePr>
            <a:graphicFrameLocks noGrp="1"/>
          </p:cNvGraphicFramePr>
          <p:nvPr>
            <p:extLst>
              <p:ext uri="{D42A27DB-BD31-4B8C-83A1-F6EECF244321}">
                <p14:modId xmlns:p14="http://schemas.microsoft.com/office/powerpoint/2010/main" val="2767131215"/>
              </p:ext>
            </p:extLst>
          </p:nvPr>
        </p:nvGraphicFramePr>
        <p:xfrm>
          <a:off x="223684" y="1219201"/>
          <a:ext cx="8615517" cy="4724399"/>
        </p:xfrm>
        <a:graphic>
          <a:graphicData uri="http://schemas.openxmlformats.org/drawingml/2006/table">
            <a:tbl>
              <a:tblPr rtl="1" firstRow="1" bandRow="1">
                <a:tableStyleId>{21E4AEA4-8DFA-4A89-87EB-49C32662AFE0}</a:tableStyleId>
              </a:tblPr>
              <a:tblGrid>
                <a:gridCol w="2996821">
                  <a:extLst>
                    <a:ext uri="{9D8B030D-6E8A-4147-A177-3AD203B41FA5}">
                      <a16:colId xmlns:a16="http://schemas.microsoft.com/office/drawing/2014/main" xmlns="" val="1720299252"/>
                    </a:ext>
                  </a:extLst>
                </a:gridCol>
                <a:gridCol w="2746857">
                  <a:extLst>
                    <a:ext uri="{9D8B030D-6E8A-4147-A177-3AD203B41FA5}">
                      <a16:colId xmlns:a16="http://schemas.microsoft.com/office/drawing/2014/main" xmlns="" val="1075951465"/>
                    </a:ext>
                  </a:extLst>
                </a:gridCol>
                <a:gridCol w="2871839">
                  <a:extLst>
                    <a:ext uri="{9D8B030D-6E8A-4147-A177-3AD203B41FA5}">
                      <a16:colId xmlns:a16="http://schemas.microsoft.com/office/drawing/2014/main" xmlns="" val="4047719550"/>
                    </a:ext>
                  </a:extLst>
                </a:gridCol>
              </a:tblGrid>
              <a:tr h="403989">
                <a:tc>
                  <a:txBody>
                    <a:bodyPr/>
                    <a:lstStyle/>
                    <a:p>
                      <a:pPr algn="ctr" rtl="1"/>
                      <a:r>
                        <a:rPr lang="fa-IR" sz="1600" dirty="0">
                          <a:cs typeface="B Titr" panose="00000700000000000000" pitchFamily="2" charset="-78"/>
                        </a:rPr>
                        <a:t>فروشنده</a:t>
                      </a:r>
                    </a:p>
                  </a:txBody>
                  <a:tcPr/>
                </a:tc>
                <a:tc>
                  <a:txBody>
                    <a:bodyPr/>
                    <a:lstStyle/>
                    <a:p>
                      <a:pPr algn="ctr" rtl="1"/>
                      <a:r>
                        <a:rPr lang="fa-IR" sz="1600" dirty="0">
                          <a:cs typeface="B Titr" panose="00000700000000000000" pitchFamily="2" charset="-78"/>
                        </a:rPr>
                        <a:t>خریدار</a:t>
                      </a:r>
                    </a:p>
                  </a:txBody>
                  <a:tcPr/>
                </a:tc>
                <a:tc>
                  <a:txBody>
                    <a:bodyPr/>
                    <a:lstStyle/>
                    <a:p>
                      <a:pPr algn="ctr" rtl="1"/>
                      <a:r>
                        <a:rPr lang="fa-IR" sz="1600" dirty="0">
                          <a:cs typeface="B Titr" panose="00000700000000000000" pitchFamily="2" charset="-78"/>
                        </a:rPr>
                        <a:t>ماده قانونی</a:t>
                      </a:r>
                    </a:p>
                  </a:txBody>
                  <a:tcPr/>
                </a:tc>
                <a:extLst>
                  <a:ext uri="{0D108BD9-81ED-4DB2-BD59-A6C34878D82A}">
                    <a16:rowId xmlns:a16="http://schemas.microsoft.com/office/drawing/2014/main" xmlns="" val="4217887958"/>
                  </a:ext>
                </a:extLst>
              </a:tr>
              <a:tr h="769863">
                <a:tc>
                  <a:txBody>
                    <a:bodyPr/>
                    <a:lstStyle/>
                    <a:p>
                      <a:pPr marL="0" algn="ctr" defTabSz="914400" rtl="1" eaLnBrk="1" latinLnBrk="0" hangingPunct="1"/>
                      <a:r>
                        <a:rPr lang="fa-IR" sz="1600" kern="1200" dirty="0">
                          <a:solidFill>
                            <a:schemeClr val="dk1"/>
                          </a:solidFill>
                          <a:latin typeface="+mn-lt"/>
                          <a:ea typeface="+mn-ea"/>
                          <a:cs typeface="B Titr" panose="00000700000000000000" pitchFamily="2" charset="-78"/>
                        </a:rPr>
                        <a:t>عضو سامانه مودیان و اجرای تکالیف</a:t>
                      </a:r>
                    </a:p>
                  </a:txBody>
                  <a:tcPr/>
                </a:tc>
                <a:tc>
                  <a:txBody>
                    <a:bodyPr/>
                    <a:lstStyle/>
                    <a:p>
                      <a:pPr marL="0" algn="ctr" defTabSz="914400" rtl="1" eaLnBrk="1" latinLnBrk="0" hangingPunct="1"/>
                      <a:r>
                        <a:rPr lang="fa-IR" sz="1600" kern="1200" dirty="0">
                          <a:solidFill>
                            <a:schemeClr val="dk1"/>
                          </a:solidFill>
                          <a:latin typeface="+mn-lt"/>
                          <a:ea typeface="+mn-ea"/>
                          <a:cs typeface="B Titr" panose="00000700000000000000" pitchFamily="2" charset="-78"/>
                        </a:rPr>
                        <a:t>عضو سامانه مودیان و اجرای تکالیف</a:t>
                      </a:r>
                    </a:p>
                  </a:txBody>
                  <a:tcPr/>
                </a:tc>
                <a:tc>
                  <a:txBody>
                    <a:bodyPr/>
                    <a:lstStyle/>
                    <a:p>
                      <a:pPr marL="0" algn="ctr" defTabSz="914400" rtl="1" eaLnBrk="1" latinLnBrk="0" hangingPunct="1"/>
                      <a:r>
                        <a:rPr lang="fa-IR" sz="1600" kern="1200" dirty="0">
                          <a:solidFill>
                            <a:schemeClr val="dk1"/>
                          </a:solidFill>
                          <a:latin typeface="+mn-lt"/>
                          <a:ea typeface="+mn-ea"/>
                          <a:cs typeface="B Titr" panose="00000700000000000000" pitchFamily="2" charset="-78"/>
                        </a:rPr>
                        <a:t>صدر ماده 4</a:t>
                      </a:r>
                    </a:p>
                  </a:txBody>
                  <a:tcPr/>
                </a:tc>
                <a:extLst>
                  <a:ext uri="{0D108BD9-81ED-4DB2-BD59-A6C34878D82A}">
                    <a16:rowId xmlns:a16="http://schemas.microsoft.com/office/drawing/2014/main" xmlns="" val="4159302742"/>
                  </a:ext>
                </a:extLst>
              </a:tr>
              <a:tr h="769863">
                <a:tc>
                  <a:txBody>
                    <a:bodyPr/>
                    <a:lstStyle/>
                    <a:p>
                      <a:pPr algn="ctr" rtl="1"/>
                      <a:r>
                        <a:rPr lang="fa-IR" sz="1600" kern="1200" dirty="0">
                          <a:solidFill>
                            <a:schemeClr val="dk1"/>
                          </a:solidFill>
                          <a:latin typeface="+mn-lt"/>
                          <a:ea typeface="+mn-ea"/>
                          <a:cs typeface="B Titr" panose="00000700000000000000" pitchFamily="2" charset="-78"/>
                        </a:rPr>
                        <a:t>عدم عضویت در سامانه مودیان</a:t>
                      </a:r>
                    </a:p>
                  </a:txBody>
                  <a:tcPr/>
                </a:tc>
                <a:tc>
                  <a:txBody>
                    <a:bodyPr/>
                    <a:lstStyle/>
                    <a:p>
                      <a:pPr algn="ctr" rtl="1"/>
                      <a:r>
                        <a:rPr lang="fa-IR" sz="1600" kern="1200" dirty="0">
                          <a:solidFill>
                            <a:schemeClr val="dk1"/>
                          </a:solidFill>
                          <a:latin typeface="+mn-lt"/>
                          <a:ea typeface="+mn-ea"/>
                          <a:cs typeface="B Titr" panose="00000700000000000000" pitchFamily="2" charset="-78"/>
                        </a:rPr>
                        <a:t>عضو سامانه مودیان و اجرای تکالیف</a:t>
                      </a:r>
                    </a:p>
                  </a:txBody>
                  <a:tcPr/>
                </a:tc>
                <a:tc>
                  <a:txBody>
                    <a:bodyPr/>
                    <a:lstStyle/>
                    <a:p>
                      <a:pPr algn="ctr" rtl="1"/>
                      <a:r>
                        <a:rPr lang="fa-IR" sz="1600" kern="1200" dirty="0">
                          <a:solidFill>
                            <a:schemeClr val="dk1"/>
                          </a:solidFill>
                          <a:latin typeface="+mn-lt"/>
                          <a:ea typeface="+mn-ea"/>
                          <a:cs typeface="B Titr" panose="00000700000000000000" pitchFamily="2" charset="-78"/>
                        </a:rPr>
                        <a:t>صدر ماده 8 برای فروشنده و </a:t>
                      </a:r>
                    </a:p>
                    <a:p>
                      <a:pPr algn="ctr" rtl="1"/>
                      <a:r>
                        <a:rPr lang="fa-IR" sz="1600" kern="1200" dirty="0">
                          <a:solidFill>
                            <a:schemeClr val="dk1"/>
                          </a:solidFill>
                          <a:latin typeface="+mn-lt"/>
                          <a:ea typeface="+mn-ea"/>
                          <a:cs typeface="B Titr" panose="00000700000000000000" pitchFamily="2" charset="-78"/>
                        </a:rPr>
                        <a:t>بند ث ماده 5 برای خریدار</a:t>
                      </a:r>
                    </a:p>
                  </a:txBody>
                  <a:tcPr/>
                </a:tc>
                <a:extLst>
                  <a:ext uri="{0D108BD9-81ED-4DB2-BD59-A6C34878D82A}">
                    <a16:rowId xmlns:a16="http://schemas.microsoft.com/office/drawing/2014/main" xmlns="" val="1675654284"/>
                  </a:ext>
                </a:extLst>
              </a:tr>
              <a:tr h="769863">
                <a:tc>
                  <a:txBody>
                    <a:bodyPr/>
                    <a:lstStyle/>
                    <a:p>
                      <a:pPr algn="ctr" rtl="1"/>
                      <a:r>
                        <a:rPr lang="fa-IR" sz="1600" kern="1200" dirty="0">
                          <a:solidFill>
                            <a:schemeClr val="dk1"/>
                          </a:solidFill>
                          <a:latin typeface="+mn-lt"/>
                          <a:ea typeface="+mn-ea"/>
                          <a:cs typeface="B Titr" panose="00000700000000000000" pitchFamily="2" charset="-78"/>
                        </a:rPr>
                        <a:t>عضو سامانه مودیان و اجرای تکالیف</a:t>
                      </a:r>
                    </a:p>
                  </a:txBody>
                  <a:tcPr/>
                </a:tc>
                <a:tc>
                  <a:txBody>
                    <a:bodyPr/>
                    <a:lstStyle/>
                    <a:p>
                      <a:pPr algn="ctr" rtl="1"/>
                      <a:r>
                        <a:rPr lang="fa-IR" sz="1600" kern="1200" dirty="0">
                          <a:solidFill>
                            <a:schemeClr val="dk1"/>
                          </a:solidFill>
                          <a:latin typeface="+mn-lt"/>
                          <a:ea typeface="+mn-ea"/>
                          <a:cs typeface="B Titr" panose="00000700000000000000" pitchFamily="2" charset="-78"/>
                        </a:rPr>
                        <a:t>عدم عضویت در سامانه مودیان</a:t>
                      </a:r>
                    </a:p>
                  </a:txBody>
                  <a:tcPr/>
                </a:tc>
                <a:tc>
                  <a:txBody>
                    <a:bodyPr/>
                    <a:lstStyle/>
                    <a:p>
                      <a:pPr algn="ctr" rtl="1"/>
                      <a:r>
                        <a:rPr lang="fa-IR" sz="1600" kern="1200" dirty="0">
                          <a:solidFill>
                            <a:schemeClr val="dk1"/>
                          </a:solidFill>
                          <a:latin typeface="+mn-lt"/>
                          <a:ea typeface="+mn-ea"/>
                          <a:cs typeface="B Titr" panose="00000700000000000000" pitchFamily="2" charset="-78"/>
                        </a:rPr>
                        <a:t>تبصره 1 ماده 8 برای خریدار</a:t>
                      </a:r>
                    </a:p>
                  </a:txBody>
                  <a:tcPr/>
                </a:tc>
                <a:extLst>
                  <a:ext uri="{0D108BD9-81ED-4DB2-BD59-A6C34878D82A}">
                    <a16:rowId xmlns:a16="http://schemas.microsoft.com/office/drawing/2014/main" xmlns="" val="3504293195"/>
                  </a:ext>
                </a:extLst>
              </a:tr>
              <a:tr h="769863">
                <a:tc>
                  <a:txBody>
                    <a:bodyPr/>
                    <a:lstStyle/>
                    <a:p>
                      <a:pPr algn="ctr" rtl="1"/>
                      <a:r>
                        <a:rPr lang="fa-IR" sz="1600" kern="1200" dirty="0">
                          <a:solidFill>
                            <a:schemeClr val="dk1"/>
                          </a:solidFill>
                          <a:latin typeface="+mn-lt"/>
                          <a:ea typeface="+mn-ea"/>
                          <a:cs typeface="B Titr" panose="00000700000000000000" pitchFamily="2" charset="-78"/>
                        </a:rPr>
                        <a:t>عدم عضویت در سامانه مودیان</a:t>
                      </a:r>
                    </a:p>
                  </a:txBody>
                  <a:tcPr/>
                </a:tc>
                <a:tc>
                  <a:txBody>
                    <a:bodyPr/>
                    <a:lstStyle/>
                    <a:p>
                      <a:pPr algn="ctr" rtl="1"/>
                      <a:r>
                        <a:rPr lang="fa-IR" sz="1600" kern="1200" dirty="0">
                          <a:solidFill>
                            <a:schemeClr val="dk1"/>
                          </a:solidFill>
                          <a:latin typeface="+mn-lt"/>
                          <a:ea typeface="+mn-ea"/>
                          <a:cs typeface="B Titr" panose="00000700000000000000" pitchFamily="2" charset="-78"/>
                        </a:rPr>
                        <a:t>عدم عضویت در سامانه مودیان</a:t>
                      </a:r>
                    </a:p>
                  </a:txBody>
                  <a:tcPr/>
                </a:tc>
                <a:tc>
                  <a:txBody>
                    <a:bodyPr/>
                    <a:lstStyle/>
                    <a:p>
                      <a:pPr algn="ctr" rtl="1"/>
                      <a:r>
                        <a:rPr lang="fa-IR" sz="1600" kern="1200" dirty="0">
                          <a:solidFill>
                            <a:schemeClr val="dk1"/>
                          </a:solidFill>
                          <a:latin typeface="+mn-lt"/>
                          <a:ea typeface="+mn-ea"/>
                          <a:cs typeface="B Titr" panose="00000700000000000000" pitchFamily="2" charset="-78"/>
                        </a:rPr>
                        <a:t>ماده 8</a:t>
                      </a:r>
                    </a:p>
                  </a:txBody>
                  <a:tcPr/>
                </a:tc>
                <a:extLst>
                  <a:ext uri="{0D108BD9-81ED-4DB2-BD59-A6C34878D82A}">
                    <a16:rowId xmlns:a16="http://schemas.microsoft.com/office/drawing/2014/main" xmlns="" val="1985643236"/>
                  </a:ext>
                </a:extLst>
              </a:tr>
              <a:tr h="1240958">
                <a:tc>
                  <a:txBody>
                    <a:bodyPr/>
                    <a:lstStyle/>
                    <a:p>
                      <a:pPr algn="ctr" rtl="1"/>
                      <a:r>
                        <a:rPr lang="fa-IR" sz="1600" kern="1200" dirty="0">
                          <a:solidFill>
                            <a:schemeClr val="dk1"/>
                          </a:solidFill>
                          <a:latin typeface="+mn-lt"/>
                          <a:ea typeface="+mn-ea"/>
                          <a:cs typeface="B Titr" panose="00000700000000000000" pitchFamily="2" charset="-78"/>
                        </a:rPr>
                        <a:t>عضو سامانه مودیان و وجود تخلفات کتمان معاملات، عدم صدور صورتحساب، کم اظهاری یا بیش اظهاری</a:t>
                      </a:r>
                    </a:p>
                  </a:txBody>
                  <a:tcPr/>
                </a:tc>
                <a:tc>
                  <a:txBody>
                    <a:bodyPr/>
                    <a:lstStyle/>
                    <a:p>
                      <a:pPr algn="ctr" rtl="1"/>
                      <a:endParaRPr lang="fa-IR" sz="1600" kern="1200" dirty="0">
                        <a:solidFill>
                          <a:schemeClr val="dk1"/>
                        </a:solidFill>
                        <a:latin typeface="+mn-lt"/>
                        <a:ea typeface="+mn-ea"/>
                        <a:cs typeface="B Titr" panose="00000700000000000000" pitchFamily="2" charset="-78"/>
                      </a:endParaRPr>
                    </a:p>
                  </a:txBody>
                  <a:tcPr/>
                </a:tc>
                <a:tc>
                  <a:txBody>
                    <a:bodyPr/>
                    <a:lstStyle/>
                    <a:p>
                      <a:pPr algn="ctr" rtl="1"/>
                      <a:r>
                        <a:rPr lang="fa-IR" sz="1600" kern="1200" dirty="0">
                          <a:solidFill>
                            <a:schemeClr val="dk1"/>
                          </a:solidFill>
                          <a:latin typeface="+mn-lt"/>
                          <a:ea typeface="+mn-ea"/>
                          <a:cs typeface="B Titr" panose="00000700000000000000" pitchFamily="2" charset="-78"/>
                        </a:rPr>
                        <a:t>ماده 9</a:t>
                      </a:r>
                    </a:p>
                  </a:txBody>
                  <a:tcPr/>
                </a:tc>
                <a:extLst>
                  <a:ext uri="{0D108BD9-81ED-4DB2-BD59-A6C34878D82A}">
                    <a16:rowId xmlns:a16="http://schemas.microsoft.com/office/drawing/2014/main" xmlns="" val="1830053022"/>
                  </a:ext>
                </a:extLst>
              </a:tr>
            </a:tbl>
          </a:graphicData>
        </a:graphic>
      </p:graphicFrame>
      <p:sp>
        <p:nvSpPr>
          <p:cNvPr id="2" name="Slide Number Placeholder 1"/>
          <p:cNvSpPr>
            <a:spLocks noGrp="1"/>
          </p:cNvSpPr>
          <p:nvPr>
            <p:ph type="sldNum" sz="quarter" idx="11"/>
          </p:nvPr>
        </p:nvSpPr>
        <p:spPr/>
        <p:txBody>
          <a:bodyPr/>
          <a:lstStyle/>
          <a:p>
            <a:fld id="{8B99DA81-F034-4383-B854-7B823F948003}" type="slidenum">
              <a:rPr lang="ar-SA" smtClean="0"/>
              <a:pPr/>
              <a:t>48</a:t>
            </a:fld>
            <a:endParaRPr lang="en-US"/>
          </a:p>
        </p:txBody>
      </p:sp>
    </p:spTree>
    <p:extLst>
      <p:ext uri="{BB962C8B-B14F-4D97-AF65-F5344CB8AC3E}">
        <p14:creationId xmlns:p14="http://schemas.microsoft.com/office/powerpoint/2010/main" val="1222206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ounded Rectangle 8">
            <a:extLst>
              <a:ext uri="{FF2B5EF4-FFF2-40B4-BE49-F238E27FC236}">
                <a16:creationId xmlns:a16="http://schemas.microsoft.com/office/drawing/2014/main" xmlns="" id="{71159143-2A48-7DAC-5500-3B74D71B1441}"/>
              </a:ext>
            </a:extLst>
          </p:cNvPr>
          <p:cNvSpPr>
            <a:spLocks noChangeArrowheads="1"/>
          </p:cNvSpPr>
          <p:nvPr/>
        </p:nvSpPr>
        <p:spPr bwMode="auto">
          <a:xfrm>
            <a:off x="1524000" y="307975"/>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eaLnBrk="1" hangingPunct="1"/>
            <a:r>
              <a:rPr lang="fa-IR" altLang="fa-IR" sz="2400" dirty="0">
                <a:solidFill>
                  <a:schemeClr val="bg1"/>
                </a:solidFill>
                <a:cs typeface="B Titr" panose="00000700000000000000" pitchFamily="2" charset="-78"/>
              </a:rPr>
              <a:t>نحوه ورود به حسابرسی مالیاتی مودیان عضو سامانه</a:t>
            </a:r>
          </a:p>
        </p:txBody>
      </p:sp>
      <p:sp>
        <p:nvSpPr>
          <p:cNvPr id="26" name="Oval 25">
            <a:extLst>
              <a:ext uri="{FF2B5EF4-FFF2-40B4-BE49-F238E27FC236}">
                <a16:creationId xmlns:a16="http://schemas.microsoft.com/office/drawing/2014/main" xmlns="" id="{BEDBFA64-C51B-4F83-ACBD-5E37838CBE87}"/>
              </a:ext>
            </a:extLst>
          </p:cNvPr>
          <p:cNvSpPr/>
          <p:nvPr/>
        </p:nvSpPr>
        <p:spPr>
          <a:xfrm>
            <a:off x="4935538" y="3565525"/>
            <a:ext cx="1771650" cy="447675"/>
          </a:xfrm>
          <a:prstGeom prst="ellipse">
            <a:avLst/>
          </a:prstGeom>
          <a:solidFill>
            <a:sysClr val="window" lastClr="FFFFFF"/>
          </a:solidFill>
          <a:ln w="15875" cap="rnd" cmpd="sng" algn="ctr">
            <a:solidFill>
              <a:srgbClr val="9B57D3"/>
            </a:solidFill>
            <a:prstDash val="solid"/>
          </a:ln>
          <a:effectLst/>
        </p:spPr>
        <p:txBody>
          <a:bodyPr anchor="ctr"/>
          <a:lstStyle/>
          <a:p>
            <a:pPr algn="ctr" defTabSz="457200" eaLnBrk="1" fontAlgn="auto" hangingPunct="1">
              <a:spcBef>
                <a:spcPts val="0"/>
              </a:spcBef>
              <a:spcAft>
                <a:spcPts val="0"/>
              </a:spcAft>
              <a:defRPr/>
            </a:pPr>
            <a:r>
              <a:rPr lang="fa-IR" sz="1600" kern="0" dirty="0">
                <a:solidFill>
                  <a:srgbClr val="FF0000"/>
                </a:solidFill>
                <a:latin typeface="Century Gothic" panose="020B0502020202020204"/>
                <a:cs typeface="Tahoma" panose="020B0604030504040204" pitchFamily="34" charset="0"/>
              </a:rPr>
              <a:t>واکنش مودی</a:t>
            </a:r>
            <a:endParaRPr lang="en-US" sz="1600" kern="0" dirty="0">
              <a:solidFill>
                <a:srgbClr val="FF0000"/>
              </a:solidFill>
              <a:latin typeface="Century Gothic" panose="020B0502020202020204"/>
            </a:endParaRPr>
          </a:p>
        </p:txBody>
      </p:sp>
      <p:grpSp>
        <p:nvGrpSpPr>
          <p:cNvPr id="25608" name="Group 6">
            <a:extLst>
              <a:ext uri="{FF2B5EF4-FFF2-40B4-BE49-F238E27FC236}">
                <a16:creationId xmlns:a16="http://schemas.microsoft.com/office/drawing/2014/main" xmlns="" id="{715A5001-934E-EC69-089A-2F58D39E5814}"/>
              </a:ext>
            </a:extLst>
          </p:cNvPr>
          <p:cNvGrpSpPr>
            <a:grpSpLocks/>
          </p:cNvGrpSpPr>
          <p:nvPr/>
        </p:nvGrpSpPr>
        <p:grpSpPr bwMode="auto">
          <a:xfrm>
            <a:off x="44450" y="1066801"/>
            <a:ext cx="8978900" cy="5410200"/>
            <a:chOff x="241053" y="1524000"/>
            <a:chExt cx="8979147" cy="4481946"/>
          </a:xfrm>
        </p:grpSpPr>
        <p:sp>
          <p:nvSpPr>
            <p:cNvPr id="25613" name="Content Placeholder 2">
              <a:extLst>
                <a:ext uri="{FF2B5EF4-FFF2-40B4-BE49-F238E27FC236}">
                  <a16:creationId xmlns:a16="http://schemas.microsoft.com/office/drawing/2014/main" xmlns="" id="{9E61E21A-EE3C-7251-5715-E29746BC7629}"/>
                </a:ext>
              </a:extLst>
            </p:cNvPr>
            <p:cNvSpPr txBox="1">
              <a:spLocks/>
            </p:cNvSpPr>
            <p:nvPr/>
          </p:nvSpPr>
          <p:spPr bwMode="auto">
            <a:xfrm>
              <a:off x="241053" y="1524000"/>
              <a:ext cx="8979147" cy="4481946"/>
            </a:xfrm>
            <a:prstGeom prst="rect">
              <a:avLst/>
            </a:prstGeom>
            <a:solidFill>
              <a:srgbClr val="FFFFFF"/>
            </a:solidFill>
            <a:ln w="28575" cap="rnd" algn="ctr">
              <a:solidFill>
                <a:schemeClr val="accent2">
                  <a:lumMod val="50000"/>
                </a:schemeClr>
              </a:solidFill>
              <a:miter lim="800000"/>
              <a:headEnd/>
              <a:tailEnd/>
            </a:ln>
          </p:spPr>
          <p:txBody>
            <a:bodyPr/>
            <a:lstStyle>
              <a:lvl1pPr algn="r" defTabSz="457200" rtl="1">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cs typeface="Arial" panose="020B0604020202020204" pitchFamily="34" charset="0"/>
                </a:defRPr>
              </a:lvl1pPr>
              <a:lvl2pPr marL="742950" indent="-285750" algn="r" defTabSz="457200" rtl="1">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cs typeface="Arial" panose="020B0604020202020204" pitchFamily="34" charset="0"/>
                </a:defRPr>
              </a:lvl2pPr>
              <a:lvl3pPr marL="1143000" indent="-228600" algn="r" defTabSz="457200" rtl="1">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cs typeface="Arial" panose="020B0604020202020204" pitchFamily="34" charset="0"/>
                </a:defRPr>
              </a:lvl3pPr>
              <a:lvl4pPr marL="1600200" indent="-228600" algn="r" defTabSz="457200" rtl="1">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4pPr>
              <a:lvl5pPr marL="2057400" indent="-228600" algn="r" defTabSz="457200" rtl="1">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5pPr>
              <a:lvl6pPr marL="2514600" indent="-228600" algn="r" defTabSz="457200"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6pPr>
              <a:lvl7pPr marL="2971800" indent="-228600" algn="r" defTabSz="457200"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7pPr>
              <a:lvl8pPr marL="3429000" indent="-228600" algn="r" defTabSz="457200"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8pPr>
              <a:lvl9pPr marL="3886200" indent="-228600" algn="r" defTabSz="457200"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ts val="1000"/>
                </a:spcBef>
                <a:buClr>
                  <a:srgbClr val="92278F"/>
                </a:buClr>
                <a:buFont typeface="Wingdings 3" panose="05040102010807070707" pitchFamily="18" charset="2"/>
                <a:buNone/>
              </a:pPr>
              <a:endParaRPr lang="fa-IR" altLang="fa-IR" sz="1800">
                <a:solidFill>
                  <a:srgbClr val="000000"/>
                </a:solidFill>
                <a:latin typeface="Century Gothic" panose="020B0502020202020204" pitchFamily="34" charset="0"/>
                <a:cs typeface="B Nazanin" panose="00000400000000000000" pitchFamily="2" charset="-78"/>
              </a:endParaRPr>
            </a:p>
            <a:p>
              <a:pPr eaLnBrk="1" hangingPunct="1">
                <a:spcBef>
                  <a:spcPts val="1000"/>
                </a:spcBef>
                <a:buClr>
                  <a:srgbClr val="92278F"/>
                </a:buClr>
                <a:buFont typeface="Wingdings 3" panose="05040102010807070707" pitchFamily="18" charset="2"/>
                <a:buNone/>
              </a:pPr>
              <a:endParaRPr lang="en-US" altLang="fa-IR" sz="1800">
                <a:solidFill>
                  <a:srgbClr val="000000"/>
                </a:solidFill>
                <a:latin typeface="Century Gothic" panose="020B0502020202020204" pitchFamily="34" charset="0"/>
                <a:cs typeface="B Nazanin" panose="00000400000000000000" pitchFamily="2" charset="-78"/>
              </a:endParaRPr>
            </a:p>
          </p:txBody>
        </p:sp>
        <p:sp>
          <p:nvSpPr>
            <p:cNvPr id="12" name="Oval 11">
              <a:extLst>
                <a:ext uri="{FF2B5EF4-FFF2-40B4-BE49-F238E27FC236}">
                  <a16:creationId xmlns:a16="http://schemas.microsoft.com/office/drawing/2014/main" xmlns="" id="{C163A888-A3CB-789A-15E1-CF19D01FE34C}"/>
                </a:ext>
              </a:extLst>
            </p:cNvPr>
            <p:cNvSpPr/>
            <p:nvPr/>
          </p:nvSpPr>
          <p:spPr>
            <a:xfrm>
              <a:off x="317255" y="1583843"/>
              <a:ext cx="8801342" cy="1224164"/>
            </a:xfrm>
            <a:prstGeom prst="ellipse">
              <a:avLst/>
            </a:prstGeom>
            <a:solidFill>
              <a:schemeClr val="accent3">
                <a:lumMod val="95000"/>
              </a:schemeClr>
            </a:solidFill>
            <a:ln w="15875" cap="rnd" cmpd="sng" algn="ctr">
              <a:solidFill>
                <a:schemeClr val="accent1"/>
              </a:solidFill>
              <a:prstDash val="solid"/>
            </a:ln>
            <a:effectLst/>
          </p:spPr>
          <p:txBody>
            <a:bodyPr anchor="ctr"/>
            <a:lstStyle/>
            <a:p>
              <a:pPr algn="ctr" defTabSz="457200" eaLnBrk="1" fontAlgn="auto" hangingPunct="1">
                <a:spcBef>
                  <a:spcPts val="0"/>
                </a:spcBef>
                <a:spcAft>
                  <a:spcPts val="0"/>
                </a:spcAft>
                <a:defRPr/>
              </a:pPr>
              <a:r>
                <a:rPr lang="fa-IR" b="1" dirty="0">
                  <a:cs typeface="B Zar" panose="00000400000000000000" pitchFamily="2" charset="-78"/>
                </a:rPr>
                <a:t>در صورتی که مودی،</a:t>
              </a:r>
            </a:p>
            <a:p>
              <a:pPr algn="ctr" defTabSz="457200" eaLnBrk="1" fontAlgn="auto" hangingPunct="1">
                <a:spcBef>
                  <a:spcPts val="0"/>
                </a:spcBef>
                <a:spcAft>
                  <a:spcPts val="0"/>
                </a:spcAft>
                <a:defRPr/>
              </a:pPr>
              <a:r>
                <a:rPr lang="fa-IR" sz="1700" b="1" kern="0" dirty="0">
                  <a:solidFill>
                    <a:schemeClr val="tx1">
                      <a:lumMod val="60000"/>
                      <a:lumOff val="40000"/>
                    </a:schemeClr>
                  </a:solidFill>
                  <a:latin typeface="Century Gothic" panose="020B0502020202020204"/>
                  <a:cs typeface="B Zar" panose="00000400000000000000" pitchFamily="2" charset="-78"/>
                </a:rPr>
                <a:t>برخی از فعالیت ­ها و یا معاملات خود را کتمان کند، </a:t>
              </a:r>
            </a:p>
            <a:p>
              <a:pPr algn="ctr" defTabSz="457200" eaLnBrk="1" fontAlgn="auto" hangingPunct="1">
                <a:spcBef>
                  <a:spcPts val="0"/>
                </a:spcBef>
                <a:spcAft>
                  <a:spcPts val="0"/>
                </a:spcAft>
                <a:defRPr/>
              </a:pPr>
              <a:r>
                <a:rPr lang="fa-IR" sz="1700" b="1" kern="0" dirty="0">
                  <a:solidFill>
                    <a:schemeClr val="tx1">
                      <a:lumMod val="60000"/>
                      <a:lumOff val="40000"/>
                    </a:schemeClr>
                  </a:solidFill>
                  <a:latin typeface="Century Gothic" panose="020B0502020202020204"/>
                  <a:cs typeface="B Zar" panose="00000400000000000000" pitchFamily="2" charset="-78"/>
                </a:rPr>
                <a:t>یا از صدور صورتحساب ­های خود از طریق سامانه مودیان خودداری کرده </a:t>
              </a:r>
            </a:p>
            <a:p>
              <a:pPr algn="ctr" defTabSz="457200" eaLnBrk="1" fontAlgn="auto" hangingPunct="1">
                <a:spcBef>
                  <a:spcPts val="0"/>
                </a:spcBef>
                <a:spcAft>
                  <a:spcPts val="0"/>
                </a:spcAft>
                <a:defRPr/>
              </a:pPr>
              <a:r>
                <a:rPr lang="fa-IR" sz="1700" b="1" kern="0" dirty="0">
                  <a:solidFill>
                    <a:schemeClr val="tx1">
                      <a:lumMod val="60000"/>
                      <a:lumOff val="40000"/>
                    </a:schemeClr>
                  </a:solidFill>
                  <a:latin typeface="Century Gothic" panose="020B0502020202020204"/>
                  <a:cs typeface="B Zar" panose="00000400000000000000" pitchFamily="2" charset="-78"/>
                </a:rPr>
                <a:t>یا در ثبت قیمت یا مقدار فروش مرتکب کم اظهاری یا بیش اظهاری شده باشد</a:t>
              </a:r>
              <a:endParaRPr lang="en-US" sz="1700" kern="0" dirty="0">
                <a:solidFill>
                  <a:schemeClr val="tx1">
                    <a:lumMod val="60000"/>
                    <a:lumOff val="40000"/>
                  </a:schemeClr>
                </a:solidFill>
                <a:latin typeface="Century Gothic" panose="020B0502020202020204"/>
                <a:cs typeface="B Zar" panose="00000400000000000000" pitchFamily="2" charset="-78"/>
              </a:endParaRPr>
            </a:p>
          </p:txBody>
        </p:sp>
        <p:sp>
          <p:nvSpPr>
            <p:cNvPr id="13" name="Oval 12">
              <a:extLst>
                <a:ext uri="{FF2B5EF4-FFF2-40B4-BE49-F238E27FC236}">
                  <a16:creationId xmlns:a16="http://schemas.microsoft.com/office/drawing/2014/main" xmlns="" id="{C66D6791-C2F5-52AE-ED18-EC8BA5303049}"/>
                </a:ext>
              </a:extLst>
            </p:cNvPr>
            <p:cNvSpPr/>
            <p:nvPr/>
          </p:nvSpPr>
          <p:spPr>
            <a:xfrm>
              <a:off x="7172269" y="3218169"/>
              <a:ext cx="1971729" cy="1102823"/>
            </a:xfrm>
            <a:prstGeom prst="ellipse">
              <a:avLst/>
            </a:prstGeom>
            <a:solidFill>
              <a:sysClr val="window" lastClr="FFFFFF"/>
            </a:solidFill>
            <a:ln w="15875" cap="rnd" cmpd="sng" algn="ctr">
              <a:solidFill>
                <a:srgbClr val="5982DB"/>
              </a:solidFill>
              <a:prstDash val="solid"/>
            </a:ln>
            <a:effectLst/>
          </p:spPr>
          <p:txBody>
            <a:bodyPr anchor="ctr"/>
            <a:lstStyle/>
            <a:p>
              <a:pPr algn="ctr" defTabSz="457200" eaLnBrk="1" fontAlgn="auto" hangingPunct="1">
                <a:spcBef>
                  <a:spcPts val="0"/>
                </a:spcBef>
                <a:spcAft>
                  <a:spcPts val="0"/>
                </a:spcAft>
                <a:defRPr/>
              </a:pPr>
              <a:r>
                <a:rPr lang="fa-IR" b="1" dirty="0">
                  <a:cs typeface="B Zar" panose="00000400000000000000" pitchFamily="2" charset="-78"/>
                </a:rPr>
                <a:t>اطلاع از طریق سامانه مودیان به مودی</a:t>
              </a:r>
              <a:endParaRPr lang="en-US" b="1" dirty="0">
                <a:cs typeface="B Zar" panose="00000400000000000000" pitchFamily="2" charset="-78"/>
              </a:endParaRPr>
            </a:p>
          </p:txBody>
        </p:sp>
        <p:sp>
          <p:nvSpPr>
            <p:cNvPr id="14" name="Oval 13">
              <a:extLst>
                <a:ext uri="{FF2B5EF4-FFF2-40B4-BE49-F238E27FC236}">
                  <a16:creationId xmlns:a16="http://schemas.microsoft.com/office/drawing/2014/main" xmlns="" id="{6AFE59DE-BA6E-752E-89C9-0139A3746A4B}"/>
                </a:ext>
              </a:extLst>
            </p:cNvPr>
            <p:cNvSpPr/>
            <p:nvPr/>
          </p:nvSpPr>
          <p:spPr>
            <a:xfrm>
              <a:off x="4768728" y="2910976"/>
              <a:ext cx="2514669" cy="532980"/>
            </a:xfrm>
            <a:prstGeom prst="ellipse">
              <a:avLst/>
            </a:prstGeom>
            <a:solidFill>
              <a:sysClr val="window" lastClr="FFFFFF"/>
            </a:solidFill>
            <a:ln w="15875" cap="rnd" cmpd="sng" algn="ctr">
              <a:solidFill>
                <a:srgbClr val="5982DB"/>
              </a:solidFill>
              <a:prstDash val="solid"/>
            </a:ln>
            <a:effectLst/>
          </p:spPr>
          <p:txBody>
            <a:bodyPr anchor="ctr"/>
            <a:lstStyle/>
            <a:p>
              <a:pPr algn="ctr" defTabSz="457200" eaLnBrk="1" fontAlgn="auto" hangingPunct="1">
                <a:spcBef>
                  <a:spcPts val="0"/>
                </a:spcBef>
                <a:spcAft>
                  <a:spcPts val="0"/>
                </a:spcAft>
                <a:defRPr/>
              </a:pPr>
              <a:r>
                <a:rPr lang="fa-IR" b="1" dirty="0">
                  <a:cs typeface="B Zar" panose="00000400000000000000" pitchFamily="2" charset="-78"/>
                </a:rPr>
                <a:t>پذیرش و اصلاح</a:t>
              </a:r>
              <a:endParaRPr lang="en-US" b="1" dirty="0">
                <a:cs typeface="B Zar" panose="00000400000000000000" pitchFamily="2" charset="-78"/>
              </a:endParaRPr>
            </a:p>
          </p:txBody>
        </p:sp>
        <p:sp>
          <p:nvSpPr>
            <p:cNvPr id="16" name="Oval 15">
              <a:extLst>
                <a:ext uri="{FF2B5EF4-FFF2-40B4-BE49-F238E27FC236}">
                  <a16:creationId xmlns:a16="http://schemas.microsoft.com/office/drawing/2014/main" xmlns="" id="{53E4EBB7-1F06-D265-7B08-1C40FB6F3471}"/>
                </a:ext>
              </a:extLst>
            </p:cNvPr>
            <p:cNvSpPr/>
            <p:nvPr/>
          </p:nvSpPr>
          <p:spPr>
            <a:xfrm>
              <a:off x="463309" y="3741934"/>
              <a:ext cx="1703435" cy="529907"/>
            </a:xfrm>
            <a:prstGeom prst="ellipse">
              <a:avLst/>
            </a:prstGeom>
            <a:solidFill>
              <a:sysClr val="window" lastClr="FFFFFF"/>
            </a:solidFill>
            <a:ln w="15875" cap="rnd" cmpd="sng" algn="ctr">
              <a:solidFill>
                <a:srgbClr val="5982DB"/>
              </a:solidFill>
              <a:prstDash val="solid"/>
            </a:ln>
            <a:effectLst/>
          </p:spPr>
          <p:txBody>
            <a:bodyPr anchor="ctr"/>
            <a:lstStyle/>
            <a:p>
              <a:pPr algn="ctr" defTabSz="457200" eaLnBrk="1" fontAlgn="auto" hangingPunct="1">
                <a:spcBef>
                  <a:spcPts val="0"/>
                </a:spcBef>
                <a:spcAft>
                  <a:spcPts val="0"/>
                </a:spcAft>
                <a:defRPr/>
              </a:pPr>
              <a:r>
                <a:rPr lang="fa-IR" b="1" dirty="0">
                  <a:cs typeface="B Zar" panose="00000400000000000000" pitchFamily="2" charset="-78"/>
                </a:rPr>
                <a:t>عدم تایید تخلف</a:t>
              </a:r>
              <a:endParaRPr lang="en-US" b="1" dirty="0">
                <a:cs typeface="B Zar" panose="00000400000000000000" pitchFamily="2" charset="-78"/>
              </a:endParaRPr>
            </a:p>
          </p:txBody>
        </p:sp>
        <p:sp>
          <p:nvSpPr>
            <p:cNvPr id="17" name="Oval 16">
              <a:extLst>
                <a:ext uri="{FF2B5EF4-FFF2-40B4-BE49-F238E27FC236}">
                  <a16:creationId xmlns:a16="http://schemas.microsoft.com/office/drawing/2014/main" xmlns="" id="{1B8B0616-B33E-77FB-4CED-05FD0AC94768}"/>
                </a:ext>
              </a:extLst>
            </p:cNvPr>
            <p:cNvSpPr/>
            <p:nvPr/>
          </p:nvSpPr>
          <p:spPr>
            <a:xfrm>
              <a:off x="2589825" y="3904746"/>
              <a:ext cx="2045549" cy="1224164"/>
            </a:xfrm>
            <a:prstGeom prst="ellipse">
              <a:avLst/>
            </a:prstGeom>
            <a:solidFill>
              <a:sysClr val="window" lastClr="FFFFFF"/>
            </a:solidFill>
            <a:ln w="15875" cap="rnd" cmpd="sng" algn="ctr">
              <a:solidFill>
                <a:srgbClr val="5982DB"/>
              </a:solidFill>
              <a:prstDash val="solid"/>
            </a:ln>
            <a:effectLst/>
          </p:spPr>
          <p:txBody>
            <a:bodyPr anchor="ctr"/>
            <a:lstStyle/>
            <a:p>
              <a:pPr algn="ctr" defTabSz="457200" eaLnBrk="1" fontAlgn="auto" hangingPunct="1">
                <a:spcBef>
                  <a:spcPts val="0"/>
                </a:spcBef>
                <a:spcAft>
                  <a:spcPts val="0"/>
                </a:spcAft>
                <a:defRPr/>
              </a:pPr>
              <a:r>
                <a:rPr lang="fa-IR" b="1" dirty="0">
                  <a:cs typeface="B Zar" panose="00000400000000000000" pitchFamily="2" charset="-78"/>
                </a:rPr>
                <a:t>طرح در هیات حل اختلاف مالیاتی</a:t>
              </a:r>
              <a:endParaRPr lang="en-US" b="1" dirty="0">
                <a:cs typeface="B Zar" panose="00000400000000000000" pitchFamily="2" charset="-78"/>
              </a:endParaRPr>
            </a:p>
          </p:txBody>
        </p:sp>
        <p:sp>
          <p:nvSpPr>
            <p:cNvPr id="18" name="Oval 17">
              <a:extLst>
                <a:ext uri="{FF2B5EF4-FFF2-40B4-BE49-F238E27FC236}">
                  <a16:creationId xmlns:a16="http://schemas.microsoft.com/office/drawing/2014/main" xmlns="" id="{4972D31E-6B02-E3A1-72E6-3798185EC6AC}"/>
                </a:ext>
              </a:extLst>
            </p:cNvPr>
            <p:cNvSpPr/>
            <p:nvPr/>
          </p:nvSpPr>
          <p:spPr>
            <a:xfrm>
              <a:off x="1557127" y="2929408"/>
              <a:ext cx="2749626" cy="529908"/>
            </a:xfrm>
            <a:prstGeom prst="ellipse">
              <a:avLst/>
            </a:prstGeom>
            <a:solidFill>
              <a:sysClr val="window" lastClr="FFFFFF"/>
            </a:solidFill>
            <a:ln w="15875" cap="rnd" cmpd="sng" algn="ctr">
              <a:solidFill>
                <a:srgbClr val="5982DB"/>
              </a:solidFill>
              <a:prstDash val="solid"/>
            </a:ln>
            <a:effectLst/>
          </p:spPr>
          <p:txBody>
            <a:bodyPr anchor="ctr"/>
            <a:lstStyle/>
            <a:p>
              <a:pPr algn="ctr" defTabSz="457200" eaLnBrk="1" fontAlgn="auto" hangingPunct="1">
                <a:spcBef>
                  <a:spcPts val="0"/>
                </a:spcBef>
                <a:spcAft>
                  <a:spcPts val="0"/>
                </a:spcAft>
                <a:defRPr/>
              </a:pPr>
              <a:r>
                <a:rPr lang="fa-IR" b="1" dirty="0">
                  <a:cs typeface="B Zar" panose="00000400000000000000" pitchFamily="2" charset="-78"/>
                </a:rPr>
                <a:t>مطالبه جریمه ماده 22</a:t>
              </a:r>
              <a:endParaRPr lang="en-US" b="1" dirty="0">
                <a:cs typeface="B Zar" panose="00000400000000000000" pitchFamily="2" charset="-78"/>
              </a:endParaRPr>
            </a:p>
          </p:txBody>
        </p:sp>
        <p:sp>
          <p:nvSpPr>
            <p:cNvPr id="19" name="Oval 18">
              <a:extLst>
                <a:ext uri="{FF2B5EF4-FFF2-40B4-BE49-F238E27FC236}">
                  <a16:creationId xmlns:a16="http://schemas.microsoft.com/office/drawing/2014/main" xmlns="" id="{38B723E7-363E-68CA-2C20-BDA6D110DDFC}"/>
                </a:ext>
              </a:extLst>
            </p:cNvPr>
            <p:cNvSpPr/>
            <p:nvPr/>
          </p:nvSpPr>
          <p:spPr>
            <a:xfrm>
              <a:off x="429177" y="4597465"/>
              <a:ext cx="1703435" cy="531444"/>
            </a:xfrm>
            <a:prstGeom prst="ellipse">
              <a:avLst/>
            </a:prstGeom>
            <a:solidFill>
              <a:sysClr val="window" lastClr="FFFFFF"/>
            </a:solidFill>
            <a:ln w="15875" cap="rnd" cmpd="sng" algn="ctr">
              <a:solidFill>
                <a:srgbClr val="5982DB"/>
              </a:solidFill>
              <a:prstDash val="solid"/>
            </a:ln>
            <a:effectLst/>
          </p:spPr>
          <p:txBody>
            <a:bodyPr anchor="ctr"/>
            <a:lstStyle/>
            <a:p>
              <a:pPr algn="ctr" defTabSz="457200" eaLnBrk="1" fontAlgn="auto" hangingPunct="1">
                <a:spcBef>
                  <a:spcPts val="0"/>
                </a:spcBef>
                <a:spcAft>
                  <a:spcPts val="0"/>
                </a:spcAft>
                <a:defRPr/>
              </a:pPr>
              <a:r>
                <a:rPr lang="fa-IR" b="1" dirty="0">
                  <a:cs typeface="B Zar" panose="00000400000000000000" pitchFamily="2" charset="-78"/>
                </a:rPr>
                <a:t>تایید تخلف</a:t>
              </a:r>
              <a:endParaRPr lang="en-US" b="1" dirty="0">
                <a:cs typeface="B Zar" panose="00000400000000000000" pitchFamily="2" charset="-78"/>
              </a:endParaRPr>
            </a:p>
          </p:txBody>
        </p:sp>
        <p:cxnSp>
          <p:nvCxnSpPr>
            <p:cNvPr id="25621" name="Straight Arrow Connector 19">
              <a:extLst>
                <a:ext uri="{FF2B5EF4-FFF2-40B4-BE49-F238E27FC236}">
                  <a16:creationId xmlns:a16="http://schemas.microsoft.com/office/drawing/2014/main" xmlns="" id="{6AA94732-F141-956A-8CAA-AA9A73324ED6}"/>
                </a:ext>
              </a:extLst>
            </p:cNvPr>
            <p:cNvCxnSpPr>
              <a:cxnSpLocks noChangeShapeType="1"/>
              <a:stCxn id="12" idx="5"/>
              <a:endCxn id="13" idx="0"/>
            </p:cNvCxnSpPr>
            <p:nvPr/>
          </p:nvCxnSpPr>
          <p:spPr bwMode="auto">
            <a:xfrm>
              <a:off x="7829671" y="2628732"/>
              <a:ext cx="328463" cy="589437"/>
            </a:xfrm>
            <a:prstGeom prst="straightConnector1">
              <a:avLst/>
            </a:prstGeom>
            <a:noFill/>
            <a:ln w="9525" cap="rnd" algn="ctr">
              <a:solidFill>
                <a:srgbClr val="8B2588"/>
              </a:solidFill>
              <a:round/>
              <a:headEnd/>
              <a:tailEnd type="triangle" w="med" len="med"/>
            </a:ln>
            <a:extLst>
              <a:ext uri="{909E8E84-426E-40DD-AFC4-6F175D3DCCD1}">
                <a14:hiddenFill xmlns:a14="http://schemas.microsoft.com/office/drawing/2010/main">
                  <a:noFill/>
                </a14:hiddenFill>
              </a:ext>
            </a:extLst>
          </p:spPr>
        </p:cxnSp>
        <p:cxnSp>
          <p:nvCxnSpPr>
            <p:cNvPr id="25622" name="Straight Arrow Connector 21">
              <a:extLst>
                <a:ext uri="{FF2B5EF4-FFF2-40B4-BE49-F238E27FC236}">
                  <a16:creationId xmlns:a16="http://schemas.microsoft.com/office/drawing/2014/main" xmlns="" id="{23060874-EDD9-932A-1985-C8182525E9CB}"/>
                </a:ext>
              </a:extLst>
            </p:cNvPr>
            <p:cNvCxnSpPr>
              <a:cxnSpLocks noChangeShapeType="1"/>
              <a:stCxn id="14" idx="2"/>
              <a:endCxn id="18" idx="6"/>
            </p:cNvCxnSpPr>
            <p:nvPr/>
          </p:nvCxnSpPr>
          <p:spPr bwMode="auto">
            <a:xfrm flipH="1">
              <a:off x="4306753" y="3177466"/>
              <a:ext cx="461975" cy="16896"/>
            </a:xfrm>
            <a:prstGeom prst="straightConnector1">
              <a:avLst/>
            </a:prstGeom>
            <a:noFill/>
            <a:ln w="9525" cap="rnd" algn="ctr">
              <a:solidFill>
                <a:srgbClr val="8B2588"/>
              </a:solidFill>
              <a:round/>
              <a:headEnd/>
              <a:tailEnd type="triangle" w="med" len="med"/>
            </a:ln>
            <a:extLst>
              <a:ext uri="{909E8E84-426E-40DD-AFC4-6F175D3DCCD1}">
                <a14:hiddenFill xmlns:a14="http://schemas.microsoft.com/office/drawing/2010/main">
                  <a:noFill/>
                </a14:hiddenFill>
              </a:ext>
            </a:extLst>
          </p:spPr>
        </p:cxnSp>
        <p:cxnSp>
          <p:nvCxnSpPr>
            <p:cNvPr id="25623" name="Straight Arrow Connector 22">
              <a:extLst>
                <a:ext uri="{FF2B5EF4-FFF2-40B4-BE49-F238E27FC236}">
                  <a16:creationId xmlns:a16="http://schemas.microsoft.com/office/drawing/2014/main" xmlns="" id="{C042E0F8-8C04-8E7D-C1CF-B8111CB20986}"/>
                </a:ext>
              </a:extLst>
            </p:cNvPr>
            <p:cNvCxnSpPr>
              <a:cxnSpLocks noChangeShapeType="1"/>
              <a:stCxn id="17" idx="2"/>
              <a:endCxn id="16" idx="6"/>
            </p:cNvCxnSpPr>
            <p:nvPr/>
          </p:nvCxnSpPr>
          <p:spPr bwMode="auto">
            <a:xfrm flipH="1" flipV="1">
              <a:off x="2166744" y="4006888"/>
              <a:ext cx="423081" cy="509940"/>
            </a:xfrm>
            <a:prstGeom prst="straightConnector1">
              <a:avLst/>
            </a:prstGeom>
            <a:noFill/>
            <a:ln w="9525" cap="rnd" algn="ctr">
              <a:solidFill>
                <a:srgbClr val="8B2588"/>
              </a:solidFill>
              <a:round/>
              <a:headEnd/>
              <a:tailEnd type="triangle" w="med" len="med"/>
            </a:ln>
            <a:extLst>
              <a:ext uri="{909E8E84-426E-40DD-AFC4-6F175D3DCCD1}">
                <a14:hiddenFill xmlns:a14="http://schemas.microsoft.com/office/drawing/2010/main">
                  <a:noFill/>
                </a14:hiddenFill>
              </a:ext>
            </a:extLst>
          </p:spPr>
        </p:cxnSp>
        <p:cxnSp>
          <p:nvCxnSpPr>
            <p:cNvPr id="25624" name="Straight Arrow Connector 23">
              <a:extLst>
                <a:ext uri="{FF2B5EF4-FFF2-40B4-BE49-F238E27FC236}">
                  <a16:creationId xmlns:a16="http://schemas.microsoft.com/office/drawing/2014/main" xmlns="" id="{5AFC0CC6-B5E8-4132-2953-C2A641C33C9D}"/>
                </a:ext>
              </a:extLst>
            </p:cNvPr>
            <p:cNvCxnSpPr>
              <a:cxnSpLocks noChangeShapeType="1"/>
              <a:stCxn id="17" idx="2"/>
              <a:endCxn id="19" idx="6"/>
            </p:cNvCxnSpPr>
            <p:nvPr/>
          </p:nvCxnSpPr>
          <p:spPr bwMode="auto">
            <a:xfrm flipH="1">
              <a:off x="2132612" y="4516827"/>
              <a:ext cx="457213" cy="346360"/>
            </a:xfrm>
            <a:prstGeom prst="straightConnector1">
              <a:avLst/>
            </a:prstGeom>
            <a:noFill/>
            <a:ln w="9525" cap="rnd" algn="ctr">
              <a:solidFill>
                <a:srgbClr val="8B2588"/>
              </a:solidFill>
              <a:round/>
              <a:headEnd/>
              <a:tailEnd type="triangle" w="med" len="med"/>
            </a:ln>
            <a:extLst>
              <a:ext uri="{909E8E84-426E-40DD-AFC4-6F175D3DCCD1}">
                <a14:hiddenFill xmlns:a14="http://schemas.microsoft.com/office/drawing/2010/main">
                  <a:noFill/>
                </a14:hiddenFill>
              </a:ext>
            </a:extLst>
          </p:spPr>
        </p:cxnSp>
        <p:cxnSp>
          <p:nvCxnSpPr>
            <p:cNvPr id="25625" name="Straight Arrow Connector 24">
              <a:extLst>
                <a:ext uri="{FF2B5EF4-FFF2-40B4-BE49-F238E27FC236}">
                  <a16:creationId xmlns:a16="http://schemas.microsoft.com/office/drawing/2014/main" xmlns="" id="{AA2410D9-185F-829D-BA42-0ED2FD87EDF1}"/>
                </a:ext>
              </a:extLst>
            </p:cNvPr>
            <p:cNvCxnSpPr>
              <a:cxnSpLocks noChangeShapeType="1"/>
              <a:stCxn id="19" idx="4"/>
              <a:endCxn id="33" idx="1"/>
            </p:cNvCxnSpPr>
            <p:nvPr/>
          </p:nvCxnSpPr>
          <p:spPr bwMode="auto">
            <a:xfrm>
              <a:off x="1280895" y="5128909"/>
              <a:ext cx="538581" cy="220460"/>
            </a:xfrm>
            <a:prstGeom prst="straightConnector1">
              <a:avLst/>
            </a:prstGeom>
            <a:noFill/>
            <a:ln w="9525" cap="rnd" algn="ctr">
              <a:solidFill>
                <a:srgbClr val="8B2588"/>
              </a:solidFill>
              <a:round/>
              <a:headEnd/>
              <a:tailEnd type="triangle" w="med" len="med"/>
            </a:ln>
            <a:extLst>
              <a:ext uri="{909E8E84-426E-40DD-AFC4-6F175D3DCCD1}">
                <a14:hiddenFill xmlns:a14="http://schemas.microsoft.com/office/drawing/2010/main">
                  <a:noFill/>
                </a14:hiddenFill>
              </a:ext>
            </a:extLst>
          </p:spPr>
        </p:cxnSp>
        <p:sp>
          <p:nvSpPr>
            <p:cNvPr id="32" name="Oval 31">
              <a:extLst>
                <a:ext uri="{FF2B5EF4-FFF2-40B4-BE49-F238E27FC236}">
                  <a16:creationId xmlns:a16="http://schemas.microsoft.com/office/drawing/2014/main" xmlns="" id="{58A77987-15F5-8594-E046-B9CA88C3F38C}"/>
                </a:ext>
              </a:extLst>
            </p:cNvPr>
            <p:cNvSpPr/>
            <p:nvPr/>
          </p:nvSpPr>
          <p:spPr>
            <a:xfrm>
              <a:off x="5137038" y="4279521"/>
              <a:ext cx="2146359" cy="529907"/>
            </a:xfrm>
            <a:prstGeom prst="ellipse">
              <a:avLst/>
            </a:prstGeom>
            <a:solidFill>
              <a:sysClr val="window" lastClr="FFFFFF"/>
            </a:solidFill>
            <a:ln w="15875" cap="rnd" cmpd="sng" algn="ctr">
              <a:solidFill>
                <a:srgbClr val="5982DB"/>
              </a:solidFill>
              <a:prstDash val="solid"/>
            </a:ln>
            <a:effectLst/>
          </p:spPr>
          <p:txBody>
            <a:bodyPr anchor="ctr"/>
            <a:lstStyle/>
            <a:p>
              <a:pPr algn="ctr" defTabSz="457200" eaLnBrk="1" fontAlgn="auto" hangingPunct="1">
                <a:spcBef>
                  <a:spcPts val="0"/>
                </a:spcBef>
                <a:spcAft>
                  <a:spcPts val="0"/>
                </a:spcAft>
                <a:defRPr/>
              </a:pPr>
              <a:r>
                <a:rPr lang="fa-IR" b="1" dirty="0">
                  <a:cs typeface="B Zar" panose="00000400000000000000" pitchFamily="2" charset="-78"/>
                </a:rPr>
                <a:t>عدم پذیرش یا عدم اصلاح</a:t>
              </a:r>
              <a:endParaRPr lang="en-US" b="1" dirty="0">
                <a:cs typeface="B Zar" panose="00000400000000000000" pitchFamily="2" charset="-78"/>
              </a:endParaRPr>
            </a:p>
          </p:txBody>
        </p:sp>
        <p:sp>
          <p:nvSpPr>
            <p:cNvPr id="33" name="Oval 32">
              <a:extLst>
                <a:ext uri="{FF2B5EF4-FFF2-40B4-BE49-F238E27FC236}">
                  <a16:creationId xmlns:a16="http://schemas.microsoft.com/office/drawing/2014/main" xmlns="" id="{B75B5D20-6856-A3D7-9AF6-3EFF560CFCD7}"/>
                </a:ext>
              </a:extLst>
            </p:cNvPr>
            <p:cNvSpPr/>
            <p:nvPr/>
          </p:nvSpPr>
          <p:spPr>
            <a:xfrm>
              <a:off x="609363" y="5257932"/>
              <a:ext cx="8263165" cy="624369"/>
            </a:xfrm>
            <a:prstGeom prst="ellipse">
              <a:avLst/>
            </a:prstGeom>
            <a:solidFill>
              <a:schemeClr val="accent3">
                <a:lumMod val="95000"/>
              </a:schemeClr>
            </a:solidFill>
            <a:ln w="15875" cap="rnd" cmpd="sng" algn="ctr">
              <a:solidFill>
                <a:srgbClr val="5982DB"/>
              </a:solidFill>
              <a:prstDash val="solid"/>
            </a:ln>
            <a:effectLst/>
          </p:spPr>
          <p:txBody>
            <a:bodyPr anchor="ctr"/>
            <a:lstStyle/>
            <a:p>
              <a:pPr algn="ctr" defTabSz="457200" rtl="1" eaLnBrk="1" fontAlgn="auto" hangingPunct="1">
                <a:spcBef>
                  <a:spcPts val="0"/>
                </a:spcBef>
                <a:spcAft>
                  <a:spcPts val="0"/>
                </a:spcAft>
                <a:defRPr/>
              </a:pPr>
              <a:r>
                <a:rPr lang="fa-IR" b="1" kern="0" dirty="0">
                  <a:solidFill>
                    <a:schemeClr val="tx1">
                      <a:lumMod val="60000"/>
                      <a:lumOff val="40000"/>
                    </a:schemeClr>
                  </a:solidFill>
                  <a:latin typeface="Century Gothic" panose="020B0502020202020204"/>
                  <a:cs typeface="B Zar" panose="00000400000000000000" pitchFamily="2" charset="-78"/>
                </a:rPr>
                <a:t>مراجعه به مودی، مطالبه اسناد و مدارک، حسابرسی و محاسبه و مطالبه مالیات و جرایم ماده 22 بر اساس سال تخلف</a:t>
              </a:r>
              <a:endParaRPr lang="en-US" b="1" kern="0" dirty="0">
                <a:solidFill>
                  <a:schemeClr val="tx1">
                    <a:lumMod val="60000"/>
                    <a:lumOff val="40000"/>
                  </a:schemeClr>
                </a:solidFill>
                <a:latin typeface="Century Gothic" panose="020B0502020202020204"/>
                <a:cs typeface="B Zar" panose="00000400000000000000" pitchFamily="2" charset="-78"/>
              </a:endParaRPr>
            </a:p>
          </p:txBody>
        </p:sp>
        <p:cxnSp>
          <p:nvCxnSpPr>
            <p:cNvPr id="25628" name="Straight Arrow Connector 33">
              <a:extLst>
                <a:ext uri="{FF2B5EF4-FFF2-40B4-BE49-F238E27FC236}">
                  <a16:creationId xmlns:a16="http://schemas.microsoft.com/office/drawing/2014/main" xmlns="" id="{D95551C2-51D9-CD23-D3C0-154E39AB3775}"/>
                </a:ext>
              </a:extLst>
            </p:cNvPr>
            <p:cNvCxnSpPr>
              <a:cxnSpLocks noChangeShapeType="1"/>
              <a:stCxn id="13" idx="2"/>
              <a:endCxn id="32" idx="0"/>
            </p:cNvCxnSpPr>
            <p:nvPr/>
          </p:nvCxnSpPr>
          <p:spPr bwMode="auto">
            <a:xfrm flipH="1">
              <a:off x="6210217" y="3769581"/>
              <a:ext cx="962051" cy="509940"/>
            </a:xfrm>
            <a:prstGeom prst="straightConnector1">
              <a:avLst/>
            </a:prstGeom>
            <a:noFill/>
            <a:ln w="9525" cap="rnd" algn="ctr">
              <a:solidFill>
                <a:srgbClr val="8B2588"/>
              </a:solidFill>
              <a:round/>
              <a:headEnd/>
              <a:tailEnd type="triangle" w="med" len="med"/>
            </a:ln>
            <a:extLst>
              <a:ext uri="{909E8E84-426E-40DD-AFC4-6F175D3DCCD1}">
                <a14:hiddenFill xmlns:a14="http://schemas.microsoft.com/office/drawing/2010/main">
                  <a:noFill/>
                </a14:hiddenFill>
              </a:ext>
            </a:extLst>
          </p:spPr>
        </p:cxnSp>
      </p:grpSp>
      <p:cxnSp>
        <p:nvCxnSpPr>
          <p:cNvPr id="25610" name="Straight Arrow Connector 7">
            <a:extLst>
              <a:ext uri="{FF2B5EF4-FFF2-40B4-BE49-F238E27FC236}">
                <a16:creationId xmlns:a16="http://schemas.microsoft.com/office/drawing/2014/main" xmlns="" id="{9771FBF6-1701-B737-813A-FA640F0D144A}"/>
              </a:ext>
            </a:extLst>
          </p:cNvPr>
          <p:cNvCxnSpPr>
            <a:cxnSpLocks noChangeShapeType="1"/>
            <a:stCxn id="13" idx="2"/>
            <a:endCxn id="14" idx="4"/>
          </p:cNvCxnSpPr>
          <p:nvPr/>
        </p:nvCxnSpPr>
        <p:spPr bwMode="auto">
          <a:xfrm flipH="1" flipV="1">
            <a:off x="5829300" y="3384398"/>
            <a:ext cx="1146175" cy="393065"/>
          </a:xfrm>
          <a:prstGeom prst="straightConnector1">
            <a:avLst/>
          </a:prstGeom>
          <a:noFill/>
          <a:ln w="9525" cap="rnd" algn="ctr">
            <a:solidFill>
              <a:srgbClr val="8B2588"/>
            </a:solidFill>
            <a:round/>
            <a:headEnd/>
            <a:tailEnd type="triangle" w="med" len="med"/>
          </a:ln>
          <a:extLst>
            <a:ext uri="{909E8E84-426E-40DD-AFC4-6F175D3DCCD1}">
              <a14:hiddenFill xmlns:a14="http://schemas.microsoft.com/office/drawing/2010/main">
                <a:noFill/>
              </a14:hiddenFill>
            </a:ext>
          </a:extLst>
        </p:spPr>
      </p:cxnSp>
      <p:cxnSp>
        <p:nvCxnSpPr>
          <p:cNvPr id="25611" name="Straight Arrow Connector 14">
            <a:extLst>
              <a:ext uri="{FF2B5EF4-FFF2-40B4-BE49-F238E27FC236}">
                <a16:creationId xmlns:a16="http://schemas.microsoft.com/office/drawing/2014/main" xmlns="" id="{4386BAF2-1274-6475-69BD-4268EF335C5F}"/>
              </a:ext>
            </a:extLst>
          </p:cNvPr>
          <p:cNvCxnSpPr>
            <a:cxnSpLocks noChangeShapeType="1"/>
            <a:stCxn id="32" idx="2"/>
            <a:endCxn id="17" idx="6"/>
          </p:cNvCxnSpPr>
          <p:nvPr/>
        </p:nvCxnSpPr>
        <p:spPr bwMode="auto">
          <a:xfrm flipH="1" flipV="1">
            <a:off x="4438650" y="4679472"/>
            <a:ext cx="501650" cy="33373"/>
          </a:xfrm>
          <a:prstGeom prst="straightConnector1">
            <a:avLst/>
          </a:prstGeom>
          <a:noFill/>
          <a:ln w="9525" cap="rnd" algn="ctr">
            <a:solidFill>
              <a:srgbClr val="8B2588"/>
            </a:solidFill>
            <a:round/>
            <a:headEnd/>
            <a:tailEnd type="triangle" w="med" len="med"/>
          </a:ln>
          <a:extLst>
            <a:ext uri="{909E8E84-426E-40DD-AFC4-6F175D3DCCD1}">
              <a14:hiddenFill xmlns:a14="http://schemas.microsoft.com/office/drawing/2010/main">
                <a:noFill/>
              </a14:hiddenFill>
            </a:ext>
          </a:extLst>
        </p:spPr>
      </p:cxnSp>
      <p:sp>
        <p:nvSpPr>
          <p:cNvPr id="44" name="Oval 43">
            <a:extLst>
              <a:ext uri="{FF2B5EF4-FFF2-40B4-BE49-F238E27FC236}">
                <a16:creationId xmlns:a16="http://schemas.microsoft.com/office/drawing/2014/main" xmlns="" id="{4967956A-36DD-62B8-E674-0F9D6766ED65}"/>
              </a:ext>
            </a:extLst>
          </p:cNvPr>
          <p:cNvSpPr/>
          <p:nvPr/>
        </p:nvSpPr>
        <p:spPr bwMode="auto">
          <a:xfrm>
            <a:off x="4750594" y="3662701"/>
            <a:ext cx="1801812" cy="550863"/>
          </a:xfrm>
          <a:prstGeom prst="ellipse">
            <a:avLst/>
          </a:prstGeom>
          <a:solidFill>
            <a:srgbClr val="FFFF00"/>
          </a:solidFill>
          <a:ln w="15875" cap="rnd" cmpd="sng" algn="ctr">
            <a:solidFill>
              <a:srgbClr val="5982DB"/>
            </a:solidFill>
            <a:prstDash val="solid"/>
          </a:ln>
          <a:effectLst/>
        </p:spPr>
        <p:txBody>
          <a:bodyPr anchor="ctr"/>
          <a:lstStyle/>
          <a:p>
            <a:pPr algn="ctr" defTabSz="457200" eaLnBrk="1" fontAlgn="auto" hangingPunct="1">
              <a:spcBef>
                <a:spcPts val="0"/>
              </a:spcBef>
              <a:spcAft>
                <a:spcPts val="0"/>
              </a:spcAft>
              <a:defRPr/>
            </a:pPr>
            <a:r>
              <a:rPr lang="fa-IR" kern="0" dirty="0">
                <a:solidFill>
                  <a:prstClr val="black"/>
                </a:solidFill>
                <a:latin typeface="Century Gothic" panose="020B0502020202020204"/>
                <a:cs typeface="B Titr" panose="00000700000000000000" pitchFamily="2" charset="-78"/>
              </a:rPr>
              <a:t>واکنش مودی</a:t>
            </a:r>
            <a:endParaRPr lang="en-US" kern="0" dirty="0">
              <a:solidFill>
                <a:prstClr val="black"/>
              </a:solidFill>
              <a:latin typeface="Century Gothic" panose="020B0502020202020204"/>
              <a:cs typeface="B Titr" panose="00000700000000000000" pitchFamily="2" charset="-78"/>
            </a:endParaRPr>
          </a:p>
        </p:txBody>
      </p:sp>
      <p:sp>
        <p:nvSpPr>
          <p:cNvPr id="25" name="Oval 24">
            <a:extLst>
              <a:ext uri="{FF2B5EF4-FFF2-40B4-BE49-F238E27FC236}">
                <a16:creationId xmlns:a16="http://schemas.microsoft.com/office/drawing/2014/main" xmlns="" id="{092F8ABB-7A42-B1D5-51E7-2AB6A1929975}"/>
              </a:ext>
            </a:extLst>
          </p:cNvPr>
          <p:cNvSpPr/>
          <p:nvPr/>
        </p:nvSpPr>
        <p:spPr>
          <a:xfrm>
            <a:off x="220071" y="843313"/>
            <a:ext cx="1133475" cy="784225"/>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pPr>
            <a:r>
              <a:rPr lang="fa-IR" b="1" kern="0" dirty="0">
                <a:solidFill>
                  <a:prstClr val="black"/>
                </a:solidFill>
                <a:latin typeface="Century Gothic" panose="020B0502020202020204"/>
                <a:cs typeface="B Titr" panose="00000700000000000000" pitchFamily="2" charset="-78"/>
              </a:rPr>
              <a:t>ماده ۹</a:t>
            </a:r>
            <a:endParaRPr lang="en-US" b="1" kern="0" dirty="0">
              <a:solidFill>
                <a:prstClr val="black"/>
              </a:solidFill>
              <a:latin typeface="Century Gothic" panose="020B0502020202020204"/>
              <a:cs typeface="B Titr" panose="00000700000000000000" pitchFamily="2" charset="-78"/>
            </a:endParaRPr>
          </a:p>
        </p:txBody>
      </p:sp>
      <p:sp>
        <p:nvSpPr>
          <p:cNvPr id="2" name="Slide Number Placeholder 1"/>
          <p:cNvSpPr>
            <a:spLocks noGrp="1"/>
          </p:cNvSpPr>
          <p:nvPr>
            <p:ph type="sldNum" sz="quarter" idx="11"/>
          </p:nvPr>
        </p:nvSpPr>
        <p:spPr/>
        <p:txBody>
          <a:bodyPr/>
          <a:lstStyle/>
          <a:p>
            <a:fld id="{8B99DA81-F034-4383-B854-7B823F948003}" type="slidenum">
              <a:rPr lang="ar-SA" smtClean="0"/>
              <a:pPr/>
              <a:t>49</a:t>
            </a:fld>
            <a:endParaRPr lang="en-US"/>
          </a:p>
        </p:txBody>
      </p:sp>
    </p:spTree>
    <p:extLst>
      <p:ext uri="{BB962C8B-B14F-4D97-AF65-F5344CB8AC3E}">
        <p14:creationId xmlns:p14="http://schemas.microsoft.com/office/powerpoint/2010/main" val="2706556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9088"/>
            <a:ext cx="7543800" cy="563562"/>
          </a:xfrm>
        </p:spPr>
        <p:txBody>
          <a:bodyPr/>
          <a:lstStyle/>
          <a:p>
            <a:r>
              <a:rPr lang="fa-IR" sz="2800" dirty="0">
                <a:cs typeface="B Titr" panose="00000700000000000000" pitchFamily="2" charset="-78"/>
              </a:rPr>
              <a:t>پیامدهای اجرای قانون</a:t>
            </a:r>
            <a:endParaRPr lang="fa-IR" sz="2800" dirty="0"/>
          </a:p>
        </p:txBody>
      </p:sp>
      <p:sp>
        <p:nvSpPr>
          <p:cNvPr id="3" name="Content Placeholder 2"/>
          <p:cNvSpPr>
            <a:spLocks noGrp="1"/>
          </p:cNvSpPr>
          <p:nvPr>
            <p:ph idx="1"/>
          </p:nvPr>
        </p:nvSpPr>
        <p:spPr/>
        <p:txBody>
          <a:bodyPr/>
          <a:lstStyle/>
          <a:p>
            <a:pPr marL="0" indent="0" algn="r" rtl="1">
              <a:buClr>
                <a:srgbClr val="0070C0"/>
              </a:buClr>
              <a:buNone/>
            </a:pPr>
            <a:endParaRPr lang="fa-IR" sz="2000" dirty="0">
              <a:solidFill>
                <a:schemeClr val="tx1"/>
              </a:solidFill>
              <a:cs typeface="B Zar" panose="00000400000000000000" pitchFamily="2" charset="-78"/>
            </a:endParaRPr>
          </a:p>
        </p:txBody>
      </p:sp>
      <p:sp>
        <p:nvSpPr>
          <p:cNvPr id="14" name="Pentagon 13"/>
          <p:cNvSpPr/>
          <p:nvPr/>
        </p:nvSpPr>
        <p:spPr>
          <a:xfrm flipH="1">
            <a:off x="2705100" y="1072084"/>
            <a:ext cx="59817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bg1"/>
                </a:solidFill>
                <a:cs typeface="B Zar" panose="00000400000000000000" pitchFamily="2" charset="-78"/>
              </a:rPr>
              <a:t>ایجاد شفافیت اقتصادی</a:t>
            </a:r>
          </a:p>
        </p:txBody>
      </p:sp>
      <p:sp>
        <p:nvSpPr>
          <p:cNvPr id="15" name="Pentagon 14"/>
          <p:cNvSpPr/>
          <p:nvPr/>
        </p:nvSpPr>
        <p:spPr>
          <a:xfrm flipH="1">
            <a:off x="1981200" y="2411472"/>
            <a:ext cx="59817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bg1"/>
                </a:solidFill>
                <a:cs typeface="B Zar" panose="00000400000000000000" pitchFamily="2" charset="-78"/>
              </a:rPr>
              <a:t>جلوگیری از فرار مالیاتی</a:t>
            </a:r>
          </a:p>
        </p:txBody>
      </p:sp>
      <p:sp>
        <p:nvSpPr>
          <p:cNvPr id="16" name="Pentagon 15"/>
          <p:cNvSpPr/>
          <p:nvPr/>
        </p:nvSpPr>
        <p:spPr>
          <a:xfrm flipH="1">
            <a:off x="1752600" y="3073935"/>
            <a:ext cx="59817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bg1"/>
                </a:solidFill>
                <a:cs typeface="B Zar" panose="00000400000000000000" pitchFamily="2" charset="-78"/>
              </a:rPr>
              <a:t>ایجاد بستر اطلاعاتی برای برنامه ریزی</a:t>
            </a:r>
          </a:p>
        </p:txBody>
      </p:sp>
      <p:sp>
        <p:nvSpPr>
          <p:cNvPr id="17" name="Pentagon 16"/>
          <p:cNvSpPr/>
          <p:nvPr/>
        </p:nvSpPr>
        <p:spPr>
          <a:xfrm flipH="1">
            <a:off x="1219200" y="4412823"/>
            <a:ext cx="59817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bg1"/>
                </a:solidFill>
                <a:cs typeface="B Zar" panose="00000400000000000000" pitchFamily="2" charset="-78"/>
              </a:rPr>
              <a:t>نهادینه شدن عدالت مالیاتی</a:t>
            </a:r>
          </a:p>
        </p:txBody>
      </p:sp>
      <p:sp>
        <p:nvSpPr>
          <p:cNvPr id="18" name="Pentagon 17"/>
          <p:cNvSpPr/>
          <p:nvPr/>
        </p:nvSpPr>
        <p:spPr>
          <a:xfrm flipH="1">
            <a:off x="2362200" y="1725586"/>
            <a:ext cx="59817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bg1"/>
                </a:solidFill>
                <a:cs typeface="B Zar" panose="00000400000000000000" pitchFamily="2" charset="-78"/>
              </a:rPr>
              <a:t>تعیین مالیات منصفانه</a:t>
            </a:r>
          </a:p>
        </p:txBody>
      </p:sp>
      <p:sp>
        <p:nvSpPr>
          <p:cNvPr id="19" name="Pentagon 18"/>
          <p:cNvSpPr/>
          <p:nvPr/>
        </p:nvSpPr>
        <p:spPr>
          <a:xfrm flipH="1">
            <a:off x="990600" y="5086297"/>
            <a:ext cx="59817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bg1"/>
                </a:solidFill>
                <a:cs typeface="B Zar" panose="00000400000000000000" pitchFamily="2" charset="-78"/>
              </a:rPr>
              <a:t>افزایش رضایت آحاد جامعه</a:t>
            </a:r>
          </a:p>
        </p:txBody>
      </p:sp>
      <p:sp>
        <p:nvSpPr>
          <p:cNvPr id="22" name="Pentagon 21"/>
          <p:cNvSpPr/>
          <p:nvPr/>
        </p:nvSpPr>
        <p:spPr>
          <a:xfrm flipH="1">
            <a:off x="1466850" y="3727743"/>
            <a:ext cx="59817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a:solidFill>
                  <a:schemeClr val="bg1"/>
                </a:solidFill>
                <a:cs typeface="B Zar" panose="00000400000000000000" pitchFamily="2" charset="-78"/>
              </a:rPr>
              <a:t>جلوگیری از ایجاد مؤدیان صوری</a:t>
            </a:r>
          </a:p>
        </p:txBody>
      </p:sp>
      <p:sp>
        <p:nvSpPr>
          <p:cNvPr id="26" name="Pentagon 25"/>
          <p:cNvSpPr/>
          <p:nvPr/>
        </p:nvSpPr>
        <p:spPr>
          <a:xfrm flipH="1">
            <a:off x="675430" y="5773528"/>
            <a:ext cx="59817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b="1" dirty="0">
                <a:solidFill>
                  <a:schemeClr val="bg1"/>
                </a:solidFill>
                <a:cs typeface="B Zar" panose="00000400000000000000" pitchFamily="2" charset="-78"/>
              </a:rPr>
              <a:t>ایجاد بستر برای مبارزه با قاچاق، گران‌فروشی و احتکار </a:t>
            </a:r>
          </a:p>
        </p:txBody>
      </p:sp>
      <p:sp>
        <p:nvSpPr>
          <p:cNvPr id="5" name="Slide Number Placeholder 4"/>
          <p:cNvSpPr>
            <a:spLocks noGrp="1"/>
          </p:cNvSpPr>
          <p:nvPr>
            <p:ph type="sldNum" sz="quarter" idx="11"/>
          </p:nvPr>
        </p:nvSpPr>
        <p:spPr/>
        <p:txBody>
          <a:bodyPr/>
          <a:lstStyle/>
          <a:p>
            <a:fld id="{60CD5F87-C01F-4282-BF24-CEB4F2A71AE3}" type="slidenum">
              <a:rPr lang="ar-SA" smtClean="0"/>
              <a:pPr/>
              <a:t>5</a:t>
            </a:fld>
            <a:endParaRPr lang="en-US"/>
          </a:p>
        </p:txBody>
      </p:sp>
    </p:spTree>
    <p:extLst>
      <p:ext uri="{BB962C8B-B14F-4D97-AF65-F5344CB8AC3E}">
        <p14:creationId xmlns:p14="http://schemas.microsoft.com/office/powerpoint/2010/main" val="4103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2" grpId="0" animBg="1"/>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ounded Rectangle 8">
            <a:extLst>
              <a:ext uri="{FF2B5EF4-FFF2-40B4-BE49-F238E27FC236}">
                <a16:creationId xmlns:a16="http://schemas.microsoft.com/office/drawing/2014/main" xmlns="" id="{61E3237A-8D7D-3CAE-A400-04AFCBE1493E}"/>
              </a:ext>
            </a:extLst>
          </p:cNvPr>
          <p:cNvSpPr>
            <a:spLocks noChangeArrowheads="1"/>
          </p:cNvSpPr>
          <p:nvPr/>
        </p:nvSpPr>
        <p:spPr bwMode="auto">
          <a:xfrm>
            <a:off x="1470991" y="307975"/>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eaLnBrk="1" hangingPunct="1"/>
            <a:r>
              <a:rPr lang="fa-IR" altLang="fa-IR" sz="2400" dirty="0">
                <a:solidFill>
                  <a:schemeClr val="bg1"/>
                </a:solidFill>
                <a:cs typeface="B Titr" panose="00000700000000000000" pitchFamily="2" charset="-78"/>
              </a:rPr>
              <a:t>تکالیف سایر مراجع</a:t>
            </a:r>
          </a:p>
        </p:txBody>
      </p:sp>
      <p:sp>
        <p:nvSpPr>
          <p:cNvPr id="11" name="Rounded Rectangle 10">
            <a:extLst>
              <a:ext uri="{FF2B5EF4-FFF2-40B4-BE49-F238E27FC236}">
                <a16:creationId xmlns:a16="http://schemas.microsoft.com/office/drawing/2014/main" xmlns="" id="{1D36B70A-C786-DDF5-8B8C-0FA518CE5273}"/>
              </a:ext>
            </a:extLst>
          </p:cNvPr>
          <p:cNvSpPr/>
          <p:nvPr/>
        </p:nvSpPr>
        <p:spPr>
          <a:xfrm>
            <a:off x="230187" y="1066801"/>
            <a:ext cx="8685213" cy="5257800"/>
          </a:xfrm>
          <a:prstGeom prst="roundRect">
            <a:avLst/>
          </a:prstGeom>
          <a:solidFill>
            <a:sysClr val="window" lastClr="FFFFFF"/>
          </a:solidFill>
          <a:ln w="28575" cap="rnd" cmpd="sng" algn="ctr">
            <a:solidFill>
              <a:schemeClr val="accent2">
                <a:lumMod val="50000"/>
              </a:schemeClr>
            </a:solidFill>
            <a:prstDash val="solid"/>
          </a:ln>
          <a:effectLst/>
        </p:spPr>
        <p:txBody>
          <a:bodyPr rtlCol="1" anchor="ctr"/>
          <a:lstStyle/>
          <a:p>
            <a:pPr algn="just" defTabSz="457200" rtl="1" eaLnBrk="1" fontAlgn="auto" hangingPunct="1">
              <a:spcBef>
                <a:spcPts val="0"/>
              </a:spcBef>
              <a:spcAft>
                <a:spcPts val="0"/>
              </a:spcAft>
              <a:defRPr/>
            </a:pPr>
            <a:r>
              <a:rPr lang="fa-IR" sz="2200" b="1" dirty="0">
                <a:cs typeface="B Zar" panose="00000400000000000000" pitchFamily="2" charset="-78"/>
              </a:rPr>
              <a:t>مراجع ذی ربط مکلفند</a:t>
            </a:r>
          </a:p>
          <a:p>
            <a:pPr algn="just" defTabSz="457200" rtl="1" eaLnBrk="1" fontAlgn="auto" hangingPunct="1">
              <a:spcBef>
                <a:spcPts val="0"/>
              </a:spcBef>
              <a:spcAft>
                <a:spcPts val="0"/>
              </a:spcAft>
              <a:defRPr/>
            </a:pPr>
            <a:r>
              <a:rPr lang="fa-IR" sz="2200" b="1" dirty="0">
                <a:cs typeface="B Zar" panose="00000400000000000000" pitchFamily="2" charset="-78"/>
              </a:rPr>
              <a:t> ظرف </a:t>
            </a:r>
            <a:r>
              <a:rPr lang="fa-IR" sz="2200" b="1" u="sng" kern="0" dirty="0">
                <a:solidFill>
                  <a:schemeClr val="tx1">
                    <a:lumMod val="60000"/>
                    <a:lumOff val="40000"/>
                  </a:schemeClr>
                </a:solidFill>
                <a:latin typeface="Century Gothic" panose="020B0502020202020204"/>
                <a:cs typeface="B Zar" panose="00000400000000000000" pitchFamily="2" charset="-78"/>
              </a:rPr>
              <a:t>مدت شش ماه </a:t>
            </a:r>
            <a:r>
              <a:rPr lang="fa-IR" sz="2200" b="1" dirty="0">
                <a:cs typeface="B Zar" panose="00000400000000000000" pitchFamily="2" charset="-78"/>
              </a:rPr>
              <a:t>از تاریخ لازم الاجراء شدن این قانون، </a:t>
            </a:r>
          </a:p>
          <a:p>
            <a:pPr algn="just" defTabSz="457200" rtl="1" fontAlgn="auto">
              <a:spcBef>
                <a:spcPts val="0"/>
              </a:spcBef>
              <a:spcAft>
                <a:spcPts val="0"/>
              </a:spcAft>
              <a:defRPr/>
            </a:pPr>
            <a:endParaRPr lang="fa-IR" sz="2200" b="1" dirty="0">
              <a:cs typeface="B Zar" panose="00000400000000000000" pitchFamily="2" charset="-78"/>
            </a:endParaRPr>
          </a:p>
          <a:p>
            <a:pPr algn="just" defTabSz="457200" rtl="1" fontAlgn="auto">
              <a:spcBef>
                <a:spcPts val="0"/>
              </a:spcBef>
              <a:spcAft>
                <a:spcPts val="0"/>
              </a:spcAft>
              <a:defRPr/>
            </a:pPr>
            <a:r>
              <a:rPr lang="fa-IR" sz="2200" b="1" dirty="0">
                <a:cs typeface="B Zar" panose="00000400000000000000" pitchFamily="2" charset="-78"/>
              </a:rPr>
              <a:t>فرآیند مربوط به صدور، تجدید، تمدید، اصلاح یا ابطال پروانه کسب وکار، کارت بازرگانی و مجوز فعالیت های اقتصادی را به گونه ای اصلاح کنند</a:t>
            </a:r>
          </a:p>
          <a:p>
            <a:pPr algn="just" defTabSz="457200" rtl="1" fontAlgn="auto">
              <a:spcBef>
                <a:spcPts val="0"/>
              </a:spcBef>
              <a:spcAft>
                <a:spcPts val="0"/>
              </a:spcAft>
              <a:defRPr/>
            </a:pPr>
            <a:endParaRPr lang="fa-IR" sz="2200" b="1" dirty="0">
              <a:cs typeface="B Zar" panose="00000400000000000000" pitchFamily="2" charset="-78"/>
            </a:endParaRPr>
          </a:p>
          <a:p>
            <a:pPr algn="just" defTabSz="457200" rtl="1" fontAlgn="auto">
              <a:spcBef>
                <a:spcPts val="0"/>
              </a:spcBef>
              <a:spcAft>
                <a:spcPts val="0"/>
              </a:spcAft>
              <a:defRPr/>
            </a:pPr>
            <a:r>
              <a:rPr lang="fa-IR" sz="2200" b="1" dirty="0">
                <a:cs typeface="B Zar" panose="00000400000000000000" pitchFamily="2" charset="-78"/>
              </a:rPr>
              <a:t> که هرگونه شروع فعالیت اقتصادی جدید، تغییر نوع فعالیت، تغییر مالک یا مالکان، تغییر مکان و سایر تغییرات مرتبط با کسب و کار اشخاص، </a:t>
            </a:r>
          </a:p>
          <a:p>
            <a:pPr algn="just" defTabSz="457200" rtl="1" eaLnBrk="1" fontAlgn="auto" hangingPunct="1">
              <a:spcBef>
                <a:spcPts val="0"/>
              </a:spcBef>
              <a:spcAft>
                <a:spcPts val="0"/>
              </a:spcAft>
              <a:defRPr/>
            </a:pPr>
            <a:endParaRPr lang="fa-IR" sz="2200" b="1" kern="0" dirty="0">
              <a:solidFill>
                <a:prstClr val="black"/>
              </a:solidFill>
              <a:latin typeface="Century Gothic" panose="020B0502020202020204"/>
              <a:cs typeface="B Zar" panose="00000400000000000000" pitchFamily="2" charset="-78"/>
            </a:endParaRPr>
          </a:p>
          <a:p>
            <a:pPr algn="just" defTabSz="457200" rtl="1" eaLnBrk="1" fontAlgn="auto" hangingPunct="1">
              <a:spcBef>
                <a:spcPts val="0"/>
              </a:spcBef>
              <a:spcAft>
                <a:spcPts val="0"/>
              </a:spcAft>
              <a:defRPr/>
            </a:pPr>
            <a:r>
              <a:rPr lang="fa-IR" sz="2200" b="1" u="sng" kern="0" dirty="0">
                <a:solidFill>
                  <a:schemeClr val="tx1">
                    <a:lumMod val="60000"/>
                    <a:lumOff val="40000"/>
                  </a:schemeClr>
                </a:solidFill>
                <a:latin typeface="Century Gothic" panose="020B0502020202020204"/>
                <a:cs typeface="B Zar" panose="00000400000000000000" pitchFamily="2" charset="-78"/>
              </a:rPr>
              <a:t>بدون ثبت یا اصلاح اطلاعات مربوط در سامانه </a:t>
            </a:r>
            <a:r>
              <a:rPr lang="fa-IR" sz="2200" b="1" u="sng" kern="0" dirty="0" err="1">
                <a:solidFill>
                  <a:schemeClr val="tx1">
                    <a:lumMod val="60000"/>
                    <a:lumOff val="40000"/>
                  </a:schemeClr>
                </a:solidFill>
                <a:latin typeface="Century Gothic" panose="020B0502020202020204"/>
                <a:cs typeface="B Zar" panose="00000400000000000000" pitchFamily="2" charset="-78"/>
              </a:rPr>
              <a:t>مودیان</a:t>
            </a:r>
            <a:r>
              <a:rPr lang="fa-IR" sz="2200" b="1" u="sng" kern="0" dirty="0">
                <a:solidFill>
                  <a:schemeClr val="tx1">
                    <a:lumMod val="60000"/>
                    <a:lumOff val="40000"/>
                  </a:schemeClr>
                </a:solidFill>
                <a:latin typeface="Century Gothic" panose="020B0502020202020204"/>
                <a:cs typeface="B Zar" panose="00000400000000000000" pitchFamily="2" charset="-78"/>
              </a:rPr>
              <a:t> </a:t>
            </a:r>
            <a:r>
              <a:rPr lang="fa-IR" sz="2200" b="1" dirty="0">
                <a:cs typeface="B Zar" panose="00000400000000000000" pitchFamily="2" charset="-78"/>
              </a:rPr>
              <a:t>امکان پذیر نباشد. </a:t>
            </a:r>
          </a:p>
          <a:p>
            <a:pPr algn="just" defTabSz="457200" rtl="1" eaLnBrk="1" fontAlgn="auto" hangingPunct="1">
              <a:spcBef>
                <a:spcPts val="0"/>
              </a:spcBef>
              <a:spcAft>
                <a:spcPts val="0"/>
              </a:spcAft>
              <a:defRPr/>
            </a:pPr>
            <a:endParaRPr lang="fa-IR" sz="2200" b="1" dirty="0">
              <a:cs typeface="B Zar" panose="00000400000000000000" pitchFamily="2" charset="-78"/>
            </a:endParaRPr>
          </a:p>
          <a:p>
            <a:pPr algn="just" defTabSz="457200" rtl="1" eaLnBrk="1" fontAlgn="auto" hangingPunct="1">
              <a:spcBef>
                <a:spcPts val="0"/>
              </a:spcBef>
              <a:spcAft>
                <a:spcPts val="0"/>
              </a:spcAft>
              <a:defRPr/>
            </a:pPr>
            <a:r>
              <a:rPr lang="fa-IR" sz="2200" b="1" dirty="0">
                <a:cs typeface="B Zar" panose="00000400000000000000" pitchFamily="2" charset="-78"/>
              </a:rPr>
              <a:t>تشخیص مراجع ذی ربط با رعایت قوانین و مقررات مربوطه در هر مورد، با کارگروه راهبری سامانه مودیان است.</a:t>
            </a:r>
            <a:endParaRPr lang="en-US" sz="2200" b="1" dirty="0">
              <a:cs typeface="B Zar" panose="00000400000000000000" pitchFamily="2" charset="-78"/>
            </a:endParaRPr>
          </a:p>
        </p:txBody>
      </p:sp>
      <p:sp>
        <p:nvSpPr>
          <p:cNvPr id="12" name="Oval 11">
            <a:extLst>
              <a:ext uri="{FF2B5EF4-FFF2-40B4-BE49-F238E27FC236}">
                <a16:creationId xmlns:a16="http://schemas.microsoft.com/office/drawing/2014/main" xmlns="" id="{25B08544-1FE8-3FAB-C0DB-46AAB7DF6D0A}"/>
              </a:ext>
            </a:extLst>
          </p:cNvPr>
          <p:cNvSpPr/>
          <p:nvPr/>
        </p:nvSpPr>
        <p:spPr>
          <a:xfrm>
            <a:off x="378791" y="838200"/>
            <a:ext cx="1092200" cy="615950"/>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pPr>
            <a:r>
              <a:rPr lang="fa-IR" b="1" kern="0" dirty="0">
                <a:solidFill>
                  <a:prstClr val="black"/>
                </a:solidFill>
                <a:latin typeface="Century Gothic" panose="020B0502020202020204"/>
                <a:cs typeface="B Titr" panose="00000700000000000000" pitchFamily="2" charset="-78"/>
              </a:rPr>
              <a:t>ماده 16</a:t>
            </a:r>
            <a:endParaRPr lang="en-US" b="1" kern="0" dirty="0">
              <a:solidFill>
                <a:prstClr val="black"/>
              </a:solidFill>
              <a:latin typeface="Century Gothic" panose="020B0502020202020204"/>
              <a:cs typeface="B Titr" panose="00000700000000000000" pitchFamily="2" charset="-78"/>
            </a:endParaRPr>
          </a:p>
        </p:txBody>
      </p:sp>
      <p:sp>
        <p:nvSpPr>
          <p:cNvPr id="2" name="Slide Number Placeholder 1"/>
          <p:cNvSpPr>
            <a:spLocks noGrp="1"/>
          </p:cNvSpPr>
          <p:nvPr>
            <p:ph type="sldNum" sz="quarter" idx="11"/>
          </p:nvPr>
        </p:nvSpPr>
        <p:spPr/>
        <p:txBody>
          <a:bodyPr/>
          <a:lstStyle/>
          <a:p>
            <a:fld id="{8B99DA81-F034-4383-B854-7B823F948003}" type="slidenum">
              <a:rPr lang="ar-SA" smtClean="0"/>
              <a:pPr/>
              <a:t>50</a:t>
            </a:fld>
            <a:endParaRPr lang="en-US"/>
          </a:p>
        </p:txBody>
      </p:sp>
    </p:spTree>
    <p:extLst>
      <p:ext uri="{BB962C8B-B14F-4D97-AF65-F5344CB8AC3E}">
        <p14:creationId xmlns:p14="http://schemas.microsoft.com/office/powerpoint/2010/main" val="4928733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ounded Rectangle 8">
            <a:extLst>
              <a:ext uri="{FF2B5EF4-FFF2-40B4-BE49-F238E27FC236}">
                <a16:creationId xmlns:a16="http://schemas.microsoft.com/office/drawing/2014/main" xmlns="" id="{8D5186C0-8961-4C64-3720-BCD1484360BB}"/>
              </a:ext>
            </a:extLst>
          </p:cNvPr>
          <p:cNvSpPr>
            <a:spLocks noChangeArrowheads="1"/>
          </p:cNvSpPr>
          <p:nvPr/>
        </p:nvSpPr>
        <p:spPr bwMode="auto">
          <a:xfrm>
            <a:off x="1524000" y="304800"/>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eaLnBrk="1" hangingPunct="1"/>
            <a:r>
              <a:rPr lang="fa-IR" altLang="fa-IR" sz="2400" dirty="0">
                <a:solidFill>
                  <a:schemeClr val="bg1"/>
                </a:solidFill>
                <a:cs typeface="B Titr" panose="00000700000000000000" pitchFamily="2" charset="-78"/>
              </a:rPr>
              <a:t>تشویق و تسهیلات برای اشخاص مشمول</a:t>
            </a:r>
          </a:p>
        </p:txBody>
      </p:sp>
      <p:sp>
        <p:nvSpPr>
          <p:cNvPr id="11" name="Rounded Rectangle 10">
            <a:extLst>
              <a:ext uri="{FF2B5EF4-FFF2-40B4-BE49-F238E27FC236}">
                <a16:creationId xmlns:a16="http://schemas.microsoft.com/office/drawing/2014/main" xmlns="" id="{66798278-C622-BA06-3CE8-0D45E37B561C}"/>
              </a:ext>
            </a:extLst>
          </p:cNvPr>
          <p:cNvSpPr/>
          <p:nvPr/>
        </p:nvSpPr>
        <p:spPr>
          <a:xfrm>
            <a:off x="152400" y="1219200"/>
            <a:ext cx="8888413" cy="4953000"/>
          </a:xfrm>
          <a:prstGeom prst="roundRect">
            <a:avLst/>
          </a:prstGeom>
          <a:solidFill>
            <a:sysClr val="window" lastClr="FFFFFF"/>
          </a:solidFill>
          <a:ln w="28575" cap="rnd" cmpd="sng" algn="ctr">
            <a:solidFill>
              <a:schemeClr val="accent2">
                <a:lumMod val="50000"/>
              </a:schemeClr>
            </a:solidFill>
            <a:prstDash val="solid"/>
          </a:ln>
          <a:effectLst/>
        </p:spPr>
        <p:txBody>
          <a:bodyPr rtlCol="1" anchor="ctr"/>
          <a:lstStyle/>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a:p>
            <a:pPr algn="just" defTabSz="457200" rtl="1" eaLnBrk="1" fontAlgn="auto" hangingPunct="1">
              <a:spcBef>
                <a:spcPts val="0"/>
              </a:spcBef>
              <a:spcAft>
                <a:spcPts val="0"/>
              </a:spcAft>
              <a:defRPr/>
            </a:pPr>
            <a:r>
              <a:rPr lang="fa-IR" sz="2200" b="1" dirty="0">
                <a:cs typeface="B Zar" panose="00000400000000000000" pitchFamily="2" charset="-78"/>
              </a:rPr>
              <a:t>سازمان موظف است </a:t>
            </a:r>
          </a:p>
          <a:p>
            <a:pPr algn="just" defTabSz="457200" rtl="1" eaLnBrk="1" fontAlgn="auto" hangingPunct="1">
              <a:spcBef>
                <a:spcPts val="0"/>
              </a:spcBef>
              <a:spcAft>
                <a:spcPts val="0"/>
              </a:spcAft>
              <a:defRPr/>
            </a:pPr>
            <a:r>
              <a:rPr lang="fa-IR" sz="2000" b="1" kern="0" dirty="0">
                <a:solidFill>
                  <a:prstClr val="black"/>
                </a:solidFill>
                <a:latin typeface="Century Gothic" panose="020B0502020202020204"/>
                <a:cs typeface="B Zar" panose="00000400000000000000" pitchFamily="2" charset="-78"/>
              </a:rPr>
              <a:t>در </a:t>
            </a:r>
            <a:r>
              <a:rPr lang="fa-IR" sz="2000" b="1" kern="0" dirty="0">
                <a:solidFill>
                  <a:schemeClr val="tx1">
                    <a:lumMod val="60000"/>
                    <a:lumOff val="40000"/>
                  </a:schemeClr>
                </a:solidFill>
                <a:latin typeface="Century Gothic" panose="020B0502020202020204"/>
                <a:cs typeface="B Zar" panose="00000400000000000000" pitchFamily="2" charset="-78"/>
              </a:rPr>
              <a:t>پنج سال اول </a:t>
            </a:r>
            <a:r>
              <a:rPr lang="fa-IR" sz="2000" b="1" dirty="0">
                <a:cs typeface="B Zar" panose="00000400000000000000" pitchFamily="2" charset="-78"/>
              </a:rPr>
              <a:t>پس از استقرار سامانه مودیان به منظور تشویق </a:t>
            </a:r>
            <a:r>
              <a:rPr lang="fa-IR" sz="2000" b="1" kern="0" dirty="0">
                <a:solidFill>
                  <a:schemeClr val="tx1">
                    <a:lumMod val="60000"/>
                    <a:lumOff val="40000"/>
                  </a:schemeClr>
                </a:solidFill>
                <a:latin typeface="Century Gothic" panose="020B0502020202020204"/>
                <a:cs typeface="B Zar" panose="00000400000000000000" pitchFamily="2" charset="-78"/>
              </a:rPr>
              <a:t>صاحبان مشاغل</a:t>
            </a:r>
            <a:r>
              <a:rPr lang="fa-IR" sz="2000" b="1" dirty="0">
                <a:solidFill>
                  <a:schemeClr val="tx1">
                    <a:lumMod val="60000"/>
                    <a:lumOff val="40000"/>
                  </a:schemeClr>
                </a:solidFill>
                <a:cs typeface="B Zar" panose="00000400000000000000" pitchFamily="2" charset="-78"/>
              </a:rPr>
              <a:t> </a:t>
            </a:r>
            <a:r>
              <a:rPr lang="fa-IR" sz="2000" b="1" dirty="0">
                <a:cs typeface="B Zar" panose="00000400000000000000" pitchFamily="2" charset="-78"/>
              </a:rPr>
              <a:t>موضوع فصل چهارم باب سوم قانون مالیات های مستقیم که </a:t>
            </a:r>
          </a:p>
          <a:p>
            <a:pPr algn="just" defTabSz="457200" rtl="1" eaLnBrk="1" fontAlgn="auto" hangingPunct="1">
              <a:spcBef>
                <a:spcPts val="0"/>
              </a:spcBef>
              <a:spcAft>
                <a:spcPts val="0"/>
              </a:spcAft>
              <a:defRPr/>
            </a:pPr>
            <a:endParaRPr lang="fa-IR" b="1" dirty="0">
              <a:cs typeface="B Zar" panose="00000400000000000000" pitchFamily="2" charset="-78"/>
            </a:endParaRPr>
          </a:p>
          <a:p>
            <a:pPr algn="just" defTabSz="457200" rtl="1" eaLnBrk="1" fontAlgn="auto" hangingPunct="1">
              <a:spcBef>
                <a:spcPts val="0"/>
              </a:spcBef>
              <a:spcAft>
                <a:spcPts val="0"/>
              </a:spcAft>
              <a:defRPr/>
            </a:pPr>
            <a:r>
              <a:rPr lang="fa-IR" sz="2000" b="1" kern="0" dirty="0" err="1">
                <a:solidFill>
                  <a:schemeClr val="tx1">
                    <a:lumMod val="60000"/>
                    <a:lumOff val="40000"/>
                  </a:schemeClr>
                </a:solidFill>
                <a:latin typeface="Century Gothic" panose="020B0502020202020204"/>
                <a:cs typeface="B Zar" panose="00000400000000000000" pitchFamily="2" charset="-78"/>
              </a:rPr>
              <a:t>فروش­های</a:t>
            </a:r>
            <a:r>
              <a:rPr lang="fa-IR" sz="2000" b="1" kern="0" dirty="0">
                <a:solidFill>
                  <a:schemeClr val="tx1">
                    <a:lumMod val="60000"/>
                    <a:lumOff val="40000"/>
                  </a:schemeClr>
                </a:solidFill>
                <a:latin typeface="Century Gothic" panose="020B0502020202020204"/>
                <a:cs typeface="B Zar" panose="00000400000000000000" pitchFamily="2" charset="-78"/>
              </a:rPr>
              <a:t> خود را با استفاده از پایانه فروشگاهی انجام داده و کالاها و خدمات موردنیاز خود را از واحدهای اقتصادی عضو سامانه مودیان خریداری کنند، </a:t>
            </a:r>
          </a:p>
          <a:p>
            <a:pPr algn="just" defTabSz="457200" rtl="1" fontAlgn="auto">
              <a:spcBef>
                <a:spcPts val="0"/>
              </a:spcBef>
              <a:spcAft>
                <a:spcPts val="0"/>
              </a:spcAft>
              <a:defRPr/>
            </a:pPr>
            <a:r>
              <a:rPr lang="fa-IR" sz="2000" b="1" kern="0" dirty="0">
                <a:solidFill>
                  <a:schemeClr val="tx1">
                    <a:lumMod val="60000"/>
                    <a:lumOff val="40000"/>
                  </a:schemeClr>
                </a:solidFill>
                <a:latin typeface="Century Gothic" panose="020B0502020202020204"/>
                <a:cs typeface="B Zar" panose="00000400000000000000" pitchFamily="2" charset="-78"/>
              </a:rPr>
              <a:t>معادل بیست درصد(20%) مالیات بر ارزش افزوده ای که مودی در هر دوره به سازمان پرداخت می کند یا یک درصد (1%) فروش وی </a:t>
            </a:r>
            <a:r>
              <a:rPr lang="fa-IR" sz="2000" b="1" dirty="0">
                <a:cs typeface="B Zar" panose="00000400000000000000" pitchFamily="2" charset="-78"/>
              </a:rPr>
              <a:t>(هر کدام کمتر باشد)، </a:t>
            </a:r>
          </a:p>
          <a:p>
            <a:pPr algn="just" defTabSz="457200" rtl="1" fontAlgn="auto">
              <a:spcBef>
                <a:spcPts val="0"/>
              </a:spcBef>
              <a:spcAft>
                <a:spcPts val="0"/>
              </a:spcAft>
              <a:defRPr/>
            </a:pPr>
            <a:r>
              <a:rPr lang="fa-IR" sz="2000" b="1" dirty="0">
                <a:cs typeface="B Zar" panose="00000400000000000000" pitchFamily="2" charset="-78"/>
              </a:rPr>
              <a:t>حداکثر تا شصت میلیون (60/000/000) ریال در هر دوره مالیاتی به عنوان پاداش همکاری مودی، از مالیات بر ارزش افزوده دوره بعدی وی (و در صورتی که بیش از مالیات آن دوره باشد، دوره های بعد از آن) کسر کند.</a:t>
            </a:r>
          </a:p>
          <a:p>
            <a:pPr algn="just" defTabSz="457200" rtl="1" eaLnBrk="1" fontAlgn="auto" hangingPunct="1">
              <a:spcBef>
                <a:spcPts val="0"/>
              </a:spcBef>
              <a:spcAft>
                <a:spcPts val="0"/>
              </a:spcAft>
              <a:defRPr/>
            </a:pPr>
            <a:endParaRPr lang="fa-IR" sz="2200" b="1" kern="0" dirty="0">
              <a:solidFill>
                <a:prstClr val="black"/>
              </a:solidFill>
              <a:latin typeface="Century Gothic" panose="020B0502020202020204"/>
              <a:cs typeface="B Zar" panose="00000400000000000000" pitchFamily="2" charset="-78"/>
            </a:endParaRPr>
          </a:p>
          <a:p>
            <a:pPr algn="just" defTabSz="457200" rtl="1" eaLnBrk="1" fontAlgn="auto" hangingPunct="1">
              <a:spcBef>
                <a:spcPts val="0"/>
              </a:spcBef>
              <a:spcAft>
                <a:spcPts val="0"/>
              </a:spcAft>
              <a:defRPr/>
            </a:pPr>
            <a:r>
              <a:rPr lang="fa-IR" sz="2000" b="1" kern="0" dirty="0">
                <a:solidFill>
                  <a:schemeClr val="accent2">
                    <a:lumMod val="75000"/>
                  </a:schemeClr>
                </a:solidFill>
                <a:latin typeface="Century Gothic" panose="020B0502020202020204"/>
                <a:cs typeface="B Zar" panose="00000400000000000000" pitchFamily="2" charset="-78"/>
              </a:rPr>
              <a:t>پاداش مودیان موضوع این ماده که طبق قانون، مشمول مالیات بر ارزش افزوده نیستند</a:t>
            </a:r>
            <a:r>
              <a:rPr lang="fa-IR" sz="2000" b="1" dirty="0">
                <a:cs typeface="B Zar" panose="00000400000000000000" pitchFamily="2" charset="-78"/>
              </a:rPr>
              <a:t>، از مالیات عملکرد آنها در همان سال کسر می شود. پاداشی که به این مودیان تعلق می گیرد، از پنجاه درصد (50%) مالیات عملکرد ابرازی آنان بیشتر نخواهد بود</a:t>
            </a:r>
            <a:r>
              <a:rPr lang="fa-IR" b="1" dirty="0">
                <a:cs typeface="B Zar" panose="00000400000000000000" pitchFamily="2" charset="-78"/>
              </a:rPr>
              <a:t>.</a:t>
            </a: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Zar" panose="00000400000000000000" pitchFamily="2" charset="-78"/>
            </a:endParaRPr>
          </a:p>
          <a:p>
            <a:pPr algn="just" defTabSz="457200" rtl="1" eaLnBrk="1" fontAlgn="auto" hangingPunct="1">
              <a:spcBef>
                <a:spcPts val="0"/>
              </a:spcBef>
              <a:spcAft>
                <a:spcPts val="0"/>
              </a:spcAft>
              <a:defRPr/>
            </a:pPr>
            <a:endParaRPr lang="fa-IR" b="1" kern="0" dirty="0">
              <a:solidFill>
                <a:prstClr val="black"/>
              </a:solidFill>
              <a:latin typeface="Century Gothic" panose="020B0502020202020204"/>
              <a:cs typeface="B Nazanin" panose="00000400000000000000" pitchFamily="2" charset="-78"/>
            </a:endParaRPr>
          </a:p>
        </p:txBody>
      </p:sp>
      <p:sp>
        <p:nvSpPr>
          <p:cNvPr id="12" name="Oval 11">
            <a:extLst>
              <a:ext uri="{FF2B5EF4-FFF2-40B4-BE49-F238E27FC236}">
                <a16:creationId xmlns:a16="http://schemas.microsoft.com/office/drawing/2014/main" xmlns="" id="{64D8A068-3CB3-57C4-B273-B59F4190990C}"/>
              </a:ext>
            </a:extLst>
          </p:cNvPr>
          <p:cNvSpPr/>
          <p:nvPr/>
        </p:nvSpPr>
        <p:spPr>
          <a:xfrm>
            <a:off x="609600" y="990600"/>
            <a:ext cx="1263650" cy="520700"/>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pPr>
            <a:r>
              <a:rPr lang="fa-IR" b="1" kern="0" dirty="0">
                <a:solidFill>
                  <a:prstClr val="black"/>
                </a:solidFill>
                <a:latin typeface="Century Gothic" panose="020B0502020202020204"/>
                <a:cs typeface="B Titr" panose="00000700000000000000" pitchFamily="2" charset="-78"/>
              </a:rPr>
              <a:t>ماده 17</a:t>
            </a:r>
            <a:endParaRPr lang="en-US" b="1" kern="0" dirty="0">
              <a:solidFill>
                <a:prstClr val="black"/>
              </a:solidFill>
              <a:latin typeface="Century Gothic" panose="020B0502020202020204"/>
              <a:cs typeface="B Titr" panose="00000700000000000000" pitchFamily="2" charset="-78"/>
            </a:endParaRPr>
          </a:p>
        </p:txBody>
      </p:sp>
      <p:sp>
        <p:nvSpPr>
          <p:cNvPr id="2" name="Slide Number Placeholder 1"/>
          <p:cNvSpPr>
            <a:spLocks noGrp="1"/>
          </p:cNvSpPr>
          <p:nvPr>
            <p:ph type="sldNum" sz="quarter" idx="11"/>
          </p:nvPr>
        </p:nvSpPr>
        <p:spPr/>
        <p:txBody>
          <a:bodyPr/>
          <a:lstStyle/>
          <a:p>
            <a:fld id="{8B99DA81-F034-4383-B854-7B823F948003}" type="slidenum">
              <a:rPr lang="ar-SA" smtClean="0"/>
              <a:pPr/>
              <a:t>51</a:t>
            </a:fld>
            <a:endParaRPr lang="en-US"/>
          </a:p>
        </p:txBody>
      </p:sp>
    </p:spTree>
    <p:extLst>
      <p:ext uri="{BB962C8B-B14F-4D97-AF65-F5344CB8AC3E}">
        <p14:creationId xmlns:p14="http://schemas.microsoft.com/office/powerpoint/2010/main" val="626726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ounded Rectangle 8">
            <a:extLst>
              <a:ext uri="{FF2B5EF4-FFF2-40B4-BE49-F238E27FC236}">
                <a16:creationId xmlns:a16="http://schemas.microsoft.com/office/drawing/2014/main" xmlns="" id="{9DF37139-4C82-8EFE-B644-22D5DEBA8F36}"/>
              </a:ext>
            </a:extLst>
          </p:cNvPr>
          <p:cNvSpPr>
            <a:spLocks noChangeArrowheads="1"/>
          </p:cNvSpPr>
          <p:nvPr/>
        </p:nvSpPr>
        <p:spPr bwMode="auto">
          <a:xfrm>
            <a:off x="758031" y="152400"/>
            <a:ext cx="7090569"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eaLnBrk="1" hangingPunct="1"/>
            <a:r>
              <a:rPr lang="fa-IR" altLang="fa-IR" sz="2400" dirty="0">
                <a:solidFill>
                  <a:schemeClr val="bg1"/>
                </a:solidFill>
                <a:cs typeface="B Titr" panose="00000700000000000000" pitchFamily="2" charset="-78"/>
              </a:rPr>
              <a:t>تشویق و تسهیلات برای خریداران (مصرف کننده نهایی)</a:t>
            </a:r>
          </a:p>
        </p:txBody>
      </p:sp>
      <p:sp>
        <p:nvSpPr>
          <p:cNvPr id="11" name="Rounded Rectangle 10">
            <a:extLst>
              <a:ext uri="{FF2B5EF4-FFF2-40B4-BE49-F238E27FC236}">
                <a16:creationId xmlns:a16="http://schemas.microsoft.com/office/drawing/2014/main" xmlns="" id="{79BF13CE-C02C-D2D9-B89E-6F1424173B61}"/>
              </a:ext>
            </a:extLst>
          </p:cNvPr>
          <p:cNvSpPr/>
          <p:nvPr/>
        </p:nvSpPr>
        <p:spPr>
          <a:xfrm>
            <a:off x="267493" y="990600"/>
            <a:ext cx="8609013" cy="5410200"/>
          </a:xfrm>
          <a:prstGeom prst="roundRect">
            <a:avLst/>
          </a:prstGeom>
          <a:solidFill>
            <a:sysClr val="window" lastClr="FFFFFF"/>
          </a:solidFill>
          <a:ln w="28575" cap="rnd" cmpd="sng" algn="ctr">
            <a:solidFill>
              <a:schemeClr val="accent2">
                <a:lumMod val="50000"/>
              </a:schemeClr>
            </a:solidFill>
            <a:prstDash val="solid"/>
          </a:ln>
          <a:effectLst/>
        </p:spPr>
        <p:txBody>
          <a:bodyPr rtlCol="1" anchor="ctr"/>
          <a:lstStyle/>
          <a:p>
            <a:pPr marL="342900" indent="-342900" algn="just" defTabSz="457200" rtl="1" eaLnBrk="1" fontAlgn="auto" hangingPunct="1">
              <a:spcBef>
                <a:spcPts val="0"/>
              </a:spcBef>
              <a:spcAft>
                <a:spcPts val="0"/>
              </a:spcAft>
              <a:buClr>
                <a:srgbClr val="3FCDFF"/>
              </a:buClr>
              <a:buFont typeface="Wingdings" panose="05000000000000000000" pitchFamily="2" charset="2"/>
              <a:buChar char="v"/>
              <a:defRPr/>
            </a:pPr>
            <a:r>
              <a:rPr lang="fa-IR" b="1" dirty="0">
                <a:cs typeface="B Zar" panose="00000400000000000000" pitchFamily="2" charset="-78"/>
              </a:rPr>
              <a:t>سازمان موظف است به منظور تشویق مصرف کنندگان نهائی (اشخاص حقیقی) که خریدهای خود را از فروشندگان مجهز به پایانه فروشگاهی و از طریق شبکه پرداخت بانکی انجام می دهند، </a:t>
            </a:r>
            <a:r>
              <a:rPr lang="fa-IR" b="1" kern="0" dirty="0">
                <a:solidFill>
                  <a:schemeClr val="tx1">
                    <a:lumMod val="60000"/>
                    <a:lumOff val="40000"/>
                  </a:schemeClr>
                </a:solidFill>
                <a:latin typeface="Century Gothic" panose="020B0502020202020204"/>
                <a:cs typeface="B Zar" panose="00000400000000000000" pitchFamily="2" charset="-78"/>
              </a:rPr>
              <a:t>از هر ده صورتحساب الکترونیکی صادرشده توسط پایانه­ های فروشگاهی یک صورتحساب را به صورت قرعه کشی برخط انتخاب کرده</a:t>
            </a:r>
            <a:r>
              <a:rPr lang="fa-IR" b="1" kern="0" dirty="0">
                <a:solidFill>
                  <a:prstClr val="black"/>
                </a:solidFill>
                <a:latin typeface="Century Gothic" panose="020B0502020202020204"/>
                <a:cs typeface="B Zar" panose="00000400000000000000" pitchFamily="2" charset="-78"/>
              </a:rPr>
              <a:t>، </a:t>
            </a:r>
            <a:r>
              <a:rPr lang="fa-IR" b="1" kern="0" dirty="0">
                <a:solidFill>
                  <a:schemeClr val="accent2">
                    <a:lumMod val="75000"/>
                  </a:schemeClr>
                </a:solidFill>
                <a:latin typeface="Century Gothic" panose="020B0502020202020204"/>
                <a:cs typeface="B Zar" panose="00000400000000000000" pitchFamily="2" charset="-78"/>
              </a:rPr>
              <a:t>دو برابر مبلغی را که خریدار براساس آن صورتحساب به عنوان مالیات بر ارزش افزوده پرداخت نموده است</a:t>
            </a:r>
            <a:r>
              <a:rPr lang="fa-IR" b="1" dirty="0">
                <a:cs typeface="B Zar" panose="00000400000000000000" pitchFamily="2" charset="-78"/>
              </a:rPr>
              <a:t>، به حساب بانکی وی مسترد کند. جوایز مزبور از محل وصولی جاری سازمان، طبق دستورالعملی که ظرف مدت شش ماه از تاریخ لازم الاجراء شدن این قانون به تصویب وزیر امور اقتصادی و دارایی می رسد، پرداخت می شود.</a:t>
            </a:r>
          </a:p>
          <a:p>
            <a:pPr algn="just" defTabSz="457200" rtl="1" eaLnBrk="1" fontAlgn="auto" hangingPunct="1">
              <a:spcBef>
                <a:spcPts val="0"/>
              </a:spcBef>
              <a:spcAft>
                <a:spcPts val="0"/>
              </a:spcAft>
              <a:buClr>
                <a:srgbClr val="3FCDFF"/>
              </a:buClr>
              <a:defRPr/>
            </a:pPr>
            <a:endParaRPr lang="en-US" sz="1200" b="1" dirty="0">
              <a:cs typeface="B Zar" panose="00000400000000000000" pitchFamily="2" charset="-78"/>
            </a:endParaRPr>
          </a:p>
          <a:p>
            <a:pPr marL="342900" indent="-342900" algn="just" defTabSz="457200" rtl="1" eaLnBrk="1" fontAlgn="auto" hangingPunct="1">
              <a:spcBef>
                <a:spcPts val="0"/>
              </a:spcBef>
              <a:spcAft>
                <a:spcPts val="0"/>
              </a:spcAft>
              <a:buClr>
                <a:srgbClr val="3FCDFF"/>
              </a:buClr>
              <a:buFont typeface="Wingdings" panose="05000000000000000000" pitchFamily="2" charset="2"/>
              <a:buChar char="v"/>
              <a:defRPr/>
            </a:pPr>
            <a:r>
              <a:rPr lang="fa-IR" b="1" dirty="0">
                <a:cs typeface="B Zar" panose="00000400000000000000" pitchFamily="2" charset="-78"/>
              </a:rPr>
              <a:t>سازمان مکلف است ترتیبی اتخاذ کند که مصرف کنندگان نهائی که از فروشندگان مجهز به پایانه فروشگاهی و از طریق شبکه پرداخت بانکی خرید می کنند، </a:t>
            </a:r>
            <a:r>
              <a:rPr lang="fa-IR" b="1" kern="0" dirty="0">
                <a:solidFill>
                  <a:schemeClr val="tx1">
                    <a:lumMod val="60000"/>
                    <a:lumOff val="40000"/>
                  </a:schemeClr>
                </a:solidFill>
                <a:latin typeface="Century Gothic" panose="020B0502020202020204"/>
                <a:cs typeface="B Zar" panose="00000400000000000000" pitchFamily="2" charset="-78"/>
              </a:rPr>
              <a:t>در صورت تمایل بتوانند صورتحساب­های خرید خود و جوایز تعلق گرفته را مشاهده کنند.</a:t>
            </a:r>
          </a:p>
          <a:p>
            <a:pPr algn="just" defTabSz="457200" rtl="1" eaLnBrk="1" fontAlgn="auto" hangingPunct="1">
              <a:spcBef>
                <a:spcPts val="0"/>
              </a:spcBef>
              <a:spcAft>
                <a:spcPts val="0"/>
              </a:spcAft>
              <a:defRPr/>
            </a:pPr>
            <a:r>
              <a:rPr lang="fa-IR" b="1" kern="0" dirty="0">
                <a:solidFill>
                  <a:prstClr val="black"/>
                </a:solidFill>
                <a:latin typeface="Century Gothic" panose="020B0502020202020204"/>
                <a:cs typeface="B Zar" panose="00000400000000000000" pitchFamily="2" charset="-78"/>
              </a:rPr>
              <a:t>*جوایز موضوع این ماده </a:t>
            </a:r>
            <a:r>
              <a:rPr lang="fa-IR" b="1" kern="0" dirty="0">
                <a:solidFill>
                  <a:schemeClr val="tx1">
                    <a:lumMod val="60000"/>
                    <a:lumOff val="40000"/>
                  </a:schemeClr>
                </a:solidFill>
                <a:latin typeface="Century Gothic" panose="020B0502020202020204"/>
                <a:cs typeface="B Zar" panose="00000400000000000000" pitchFamily="2" charset="-78"/>
              </a:rPr>
              <a:t>تا میزان معافیت مالیات بر درآمد حقوق موضوع ماده (84) قانون مالیات های مستقیم </a:t>
            </a:r>
            <a:r>
              <a:rPr lang="fa-IR" b="1" dirty="0">
                <a:cs typeface="B Zar" panose="00000400000000000000" pitchFamily="2" charset="-78"/>
              </a:rPr>
              <a:t>برای هر شخص در سال از شمول مالیات و تسلیم اظهارنامه مالیاتی مربوط به این جایزه، معاف می باشد.</a:t>
            </a:r>
          </a:p>
          <a:p>
            <a:pPr algn="just" defTabSz="457200" rtl="1" eaLnBrk="1" fontAlgn="auto" hangingPunct="1">
              <a:spcBef>
                <a:spcPts val="0"/>
              </a:spcBef>
              <a:spcAft>
                <a:spcPts val="0"/>
              </a:spcAft>
              <a:defRPr/>
            </a:pPr>
            <a:endParaRPr lang="en-US" sz="1200" b="1" dirty="0">
              <a:cs typeface="B Zar" panose="00000400000000000000" pitchFamily="2" charset="-78"/>
            </a:endParaRPr>
          </a:p>
          <a:p>
            <a:pPr marL="342900" indent="-342900" algn="just" defTabSz="457200" rtl="1" eaLnBrk="1" fontAlgn="auto" hangingPunct="1">
              <a:spcBef>
                <a:spcPts val="0"/>
              </a:spcBef>
              <a:spcAft>
                <a:spcPts val="0"/>
              </a:spcAft>
              <a:buClr>
                <a:srgbClr val="3FCDFF"/>
              </a:buClr>
              <a:buFont typeface="Wingdings" panose="05000000000000000000" pitchFamily="2" charset="2"/>
              <a:buChar char="v"/>
              <a:defRPr/>
            </a:pPr>
            <a:r>
              <a:rPr lang="fa-IR" b="1" dirty="0">
                <a:cs typeface="B Zar" panose="00000400000000000000" pitchFamily="2" charset="-78"/>
              </a:rPr>
              <a:t>سازمان موظف است ترتیبی اتخاذ کند که مصرف کنندگان نهائی بتوانند از </a:t>
            </a:r>
            <a:r>
              <a:rPr lang="fa-IR" b="1" kern="0" dirty="0">
                <a:solidFill>
                  <a:schemeClr val="tx1">
                    <a:lumMod val="60000"/>
                    <a:lumOff val="40000"/>
                  </a:schemeClr>
                </a:solidFill>
                <a:latin typeface="Century Gothic" panose="020B0502020202020204"/>
                <a:cs typeface="B Zar" panose="00000400000000000000" pitchFamily="2" charset="-78"/>
              </a:rPr>
              <a:t>اصالت</a:t>
            </a:r>
            <a:r>
              <a:rPr lang="fa-IR" b="1" kern="0" dirty="0">
                <a:solidFill>
                  <a:srgbClr val="FF0000"/>
                </a:solidFill>
                <a:latin typeface="Century Gothic" panose="020B0502020202020204"/>
                <a:cs typeface="B Zar" panose="00000400000000000000" pitchFamily="2" charset="-78"/>
              </a:rPr>
              <a:t> </a:t>
            </a:r>
            <a:r>
              <a:rPr lang="fa-IR" b="1" kern="0" dirty="0">
                <a:solidFill>
                  <a:schemeClr val="tx1">
                    <a:lumMod val="60000"/>
                    <a:lumOff val="40000"/>
                  </a:schemeClr>
                </a:solidFill>
                <a:latin typeface="Century Gothic" panose="020B0502020202020204"/>
                <a:cs typeface="B Zar" panose="00000400000000000000" pitchFamily="2" charset="-78"/>
              </a:rPr>
              <a:t>صورتحساب های صادرشده </a:t>
            </a:r>
            <a:r>
              <a:rPr lang="fa-IR" b="1" dirty="0">
                <a:cs typeface="B Zar" panose="00000400000000000000" pitchFamily="2" charset="-78"/>
              </a:rPr>
              <a:t>توسط فروشندگان اطمینان حاصل کنند.</a:t>
            </a:r>
          </a:p>
        </p:txBody>
      </p:sp>
      <p:sp>
        <p:nvSpPr>
          <p:cNvPr id="12" name="Oval 11">
            <a:extLst>
              <a:ext uri="{FF2B5EF4-FFF2-40B4-BE49-F238E27FC236}">
                <a16:creationId xmlns:a16="http://schemas.microsoft.com/office/drawing/2014/main" xmlns="" id="{3C4363EF-9DA1-55CE-DAD6-05799396BABD}"/>
              </a:ext>
            </a:extLst>
          </p:cNvPr>
          <p:cNvSpPr/>
          <p:nvPr/>
        </p:nvSpPr>
        <p:spPr>
          <a:xfrm>
            <a:off x="304800" y="606425"/>
            <a:ext cx="1295400" cy="511175"/>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pPr>
            <a:r>
              <a:rPr lang="fa-IR" b="1" kern="0" dirty="0">
                <a:solidFill>
                  <a:prstClr val="black"/>
                </a:solidFill>
                <a:latin typeface="Century Gothic" panose="020B0502020202020204"/>
                <a:cs typeface="B Titr" panose="00000700000000000000" pitchFamily="2" charset="-78"/>
              </a:rPr>
              <a:t>ماده 18</a:t>
            </a:r>
            <a:endParaRPr lang="en-US" b="1" kern="0" dirty="0">
              <a:solidFill>
                <a:prstClr val="black"/>
              </a:solidFill>
              <a:latin typeface="Century Gothic" panose="020B0502020202020204"/>
              <a:cs typeface="B Titr" panose="00000700000000000000" pitchFamily="2" charset="-78"/>
            </a:endParaRPr>
          </a:p>
        </p:txBody>
      </p:sp>
      <p:sp>
        <p:nvSpPr>
          <p:cNvPr id="2" name="Slide Number Placeholder 1"/>
          <p:cNvSpPr>
            <a:spLocks noGrp="1"/>
          </p:cNvSpPr>
          <p:nvPr>
            <p:ph type="sldNum" sz="quarter" idx="11"/>
          </p:nvPr>
        </p:nvSpPr>
        <p:spPr/>
        <p:txBody>
          <a:bodyPr/>
          <a:lstStyle/>
          <a:p>
            <a:fld id="{8B99DA81-F034-4383-B854-7B823F948003}" type="slidenum">
              <a:rPr lang="ar-SA" smtClean="0"/>
              <a:pPr/>
              <a:t>52</a:t>
            </a:fld>
            <a:endParaRPr lang="en-US"/>
          </a:p>
        </p:txBody>
      </p:sp>
    </p:spTree>
    <p:extLst>
      <p:ext uri="{BB962C8B-B14F-4D97-AF65-F5344CB8AC3E}">
        <p14:creationId xmlns:p14="http://schemas.microsoft.com/office/powerpoint/2010/main" val="7542684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ounded Rectangle 8">
            <a:extLst>
              <a:ext uri="{FF2B5EF4-FFF2-40B4-BE49-F238E27FC236}">
                <a16:creationId xmlns:a16="http://schemas.microsoft.com/office/drawing/2014/main" xmlns="" id="{EFE8C491-1EFE-51C5-D5F0-2A12D6E50D62}"/>
              </a:ext>
            </a:extLst>
          </p:cNvPr>
          <p:cNvSpPr>
            <a:spLocks noChangeArrowheads="1"/>
          </p:cNvSpPr>
          <p:nvPr/>
        </p:nvSpPr>
        <p:spPr bwMode="auto">
          <a:xfrm>
            <a:off x="1524000" y="228600"/>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fa-IR" altLang="fa-IR" sz="2400" dirty="0">
                <a:solidFill>
                  <a:schemeClr val="bg1"/>
                </a:solidFill>
                <a:cs typeface="B Titr" panose="00000700000000000000" pitchFamily="2" charset="-78"/>
              </a:rPr>
              <a:t>سایر مزایای رعایت قانون</a:t>
            </a:r>
            <a:endParaRPr lang="en-US" altLang="fa-IR" sz="2400" b="1" dirty="0">
              <a:solidFill>
                <a:schemeClr val="bg1"/>
              </a:solidFill>
              <a:cs typeface="B Titr" panose="00000700000000000000" pitchFamily="2" charset="-78"/>
            </a:endParaRPr>
          </a:p>
        </p:txBody>
      </p:sp>
      <p:grpSp>
        <p:nvGrpSpPr>
          <p:cNvPr id="29703" name="Group 1">
            <a:extLst>
              <a:ext uri="{FF2B5EF4-FFF2-40B4-BE49-F238E27FC236}">
                <a16:creationId xmlns:a16="http://schemas.microsoft.com/office/drawing/2014/main" xmlns="" id="{879BBEDD-2051-2B98-187C-618D2D8213A9}"/>
              </a:ext>
            </a:extLst>
          </p:cNvPr>
          <p:cNvGrpSpPr>
            <a:grpSpLocks/>
          </p:cNvGrpSpPr>
          <p:nvPr/>
        </p:nvGrpSpPr>
        <p:grpSpPr bwMode="auto">
          <a:xfrm>
            <a:off x="76200" y="1378744"/>
            <a:ext cx="8874125" cy="4945856"/>
            <a:chOff x="701058" y="1634054"/>
            <a:chExt cx="10540775" cy="4100539"/>
          </a:xfrm>
        </p:grpSpPr>
        <p:sp>
          <p:nvSpPr>
            <p:cNvPr id="10" name="Oval 9">
              <a:extLst>
                <a:ext uri="{FF2B5EF4-FFF2-40B4-BE49-F238E27FC236}">
                  <a16:creationId xmlns:a16="http://schemas.microsoft.com/office/drawing/2014/main" xmlns="" id="{CD37E8A2-7E56-296C-91B7-21693E4B15D4}"/>
                </a:ext>
              </a:extLst>
            </p:cNvPr>
            <p:cNvSpPr/>
            <p:nvPr/>
          </p:nvSpPr>
          <p:spPr>
            <a:xfrm>
              <a:off x="1144186" y="1634054"/>
              <a:ext cx="9931710" cy="1301759"/>
            </a:xfrm>
            <a:prstGeom prst="ellipse">
              <a:avLst/>
            </a:prstGeom>
            <a:solidFill>
              <a:sysClr val="window" lastClr="FFFFFF"/>
            </a:solidFill>
            <a:ln w="15875" cap="rnd" cmpd="sng" algn="ctr">
              <a:solidFill>
                <a:schemeClr val="accent2">
                  <a:lumMod val="75000"/>
                </a:schemeClr>
              </a:solidFill>
              <a:prstDash val="solid"/>
            </a:ln>
            <a:effectLst/>
          </p:spPr>
          <p:txBody>
            <a:bodyPr rtlCol="1" anchor="ctr"/>
            <a:lstStyle/>
            <a:p>
              <a:pPr algn="ctr" defTabSz="457200" fontAlgn="auto">
                <a:spcBef>
                  <a:spcPts val="0"/>
                </a:spcBef>
                <a:spcAft>
                  <a:spcPts val="0"/>
                </a:spcAft>
                <a:defRPr/>
              </a:pPr>
              <a:r>
                <a:rPr lang="fa-IR" sz="2000" b="1" dirty="0">
                  <a:cs typeface="B Zar" panose="00000400000000000000" pitchFamily="2" charset="-78"/>
                </a:rPr>
                <a:t>عدم نیاز به ارسال فهرست معاملات موضوع ماده 169 قانون مالیات های مستقیم برای فروشنده و خریدار</a:t>
              </a:r>
            </a:p>
          </p:txBody>
        </p:sp>
        <p:sp>
          <p:nvSpPr>
            <p:cNvPr id="11" name="Oval 10">
              <a:extLst>
                <a:ext uri="{FF2B5EF4-FFF2-40B4-BE49-F238E27FC236}">
                  <a16:creationId xmlns:a16="http://schemas.microsoft.com/office/drawing/2014/main" xmlns="" id="{8F875D7C-E28A-3C53-F127-008CF5A00BCF}"/>
                </a:ext>
              </a:extLst>
            </p:cNvPr>
            <p:cNvSpPr/>
            <p:nvPr/>
          </p:nvSpPr>
          <p:spPr>
            <a:xfrm>
              <a:off x="1144186" y="3132664"/>
              <a:ext cx="9931710" cy="2601929"/>
            </a:xfrm>
            <a:prstGeom prst="ellipse">
              <a:avLst/>
            </a:prstGeom>
            <a:solidFill>
              <a:sysClr val="window" lastClr="FFFFFF"/>
            </a:solidFill>
            <a:ln w="15875" cap="rnd" cmpd="sng" algn="ctr">
              <a:solidFill>
                <a:schemeClr val="accent2">
                  <a:lumMod val="75000"/>
                </a:schemeClr>
              </a:solidFill>
              <a:prstDash val="solid"/>
            </a:ln>
            <a:effectLst/>
          </p:spPr>
          <p:txBody>
            <a:bodyPr rtlCol="1" anchor="ctr"/>
            <a:lstStyle/>
            <a:p>
              <a:pPr algn="ctr" defTabSz="457200" eaLnBrk="1" fontAlgn="auto" hangingPunct="1">
                <a:spcBef>
                  <a:spcPts val="0"/>
                </a:spcBef>
                <a:spcAft>
                  <a:spcPts val="0"/>
                </a:spcAft>
                <a:defRPr/>
              </a:pPr>
              <a:r>
                <a:rPr lang="fa-IR" b="1" dirty="0">
                  <a:cs typeface="B Zar" panose="00000400000000000000" pitchFamily="2" charset="-78"/>
                </a:rPr>
                <a:t>سازمان مکلف است اظهارنامه های مالیات بر عملکرد آن دسته از اشخاص مشمول را که تمامی مقررات این قانون را رعایت کرده اند و آن را بر مبنای اطلاعات مندرج در سامانه مودیان تنظیم و در مهلت مقرر ارائه نموده اند از طریق انطباق با اطلاعات موجود در پایگاه داده سازمان راستی آزمایی نموده و در صورت عدم مغایرت با اطلاعات پایگاه مذکور، اظهارنامه تسلیمی را بدون رسیدگی قبول کند.</a:t>
              </a:r>
            </a:p>
          </p:txBody>
        </p:sp>
        <p:sp>
          <p:nvSpPr>
            <p:cNvPr id="12" name="Oval 11">
              <a:extLst>
                <a:ext uri="{FF2B5EF4-FFF2-40B4-BE49-F238E27FC236}">
                  <a16:creationId xmlns:a16="http://schemas.microsoft.com/office/drawing/2014/main" xmlns="" id="{EF908E09-7DC3-8202-BE2D-700D150C2840}"/>
                </a:ext>
              </a:extLst>
            </p:cNvPr>
            <p:cNvSpPr/>
            <p:nvPr/>
          </p:nvSpPr>
          <p:spPr>
            <a:xfrm>
              <a:off x="701058" y="3040552"/>
              <a:ext cx="2172266" cy="1428759"/>
            </a:xfrm>
            <a:prstGeom prst="ellipse">
              <a:avLst/>
            </a:prstGeom>
            <a:solidFill>
              <a:srgbClr val="FAF9BD"/>
            </a:solidFill>
            <a:ln w="15875" cap="rnd" cmpd="sng" algn="ctr">
              <a:solidFill>
                <a:schemeClr val="accent2">
                  <a:lumMod val="75000"/>
                </a:schemeClr>
              </a:solidFill>
              <a:prstDash val="solid"/>
            </a:ln>
            <a:effectLst/>
          </p:spPr>
          <p:txBody>
            <a:bodyPr anchor="ctr"/>
            <a:lstStyle/>
            <a:p>
              <a:pPr algn="ctr" defTabSz="457200" eaLnBrk="1" fontAlgn="auto" hangingPunct="1">
                <a:spcBef>
                  <a:spcPts val="0"/>
                </a:spcBef>
                <a:spcAft>
                  <a:spcPts val="0"/>
                </a:spcAft>
                <a:defRPr/>
              </a:pPr>
              <a:r>
                <a:rPr lang="fa-IR" b="1" dirty="0">
                  <a:cs typeface="B Zar" panose="00000400000000000000" pitchFamily="2" charset="-78"/>
                </a:rPr>
                <a:t>انتخاب حداکثر 2/5 درصد برای بررسی اسناد و مدارک</a:t>
              </a:r>
              <a:endParaRPr lang="en-US" b="1" dirty="0">
                <a:cs typeface="B Zar" panose="00000400000000000000" pitchFamily="2" charset="-78"/>
              </a:endParaRPr>
            </a:p>
          </p:txBody>
        </p:sp>
        <p:sp>
          <p:nvSpPr>
            <p:cNvPr id="13" name="Oval 12">
              <a:extLst>
                <a:ext uri="{FF2B5EF4-FFF2-40B4-BE49-F238E27FC236}">
                  <a16:creationId xmlns:a16="http://schemas.microsoft.com/office/drawing/2014/main" xmlns="" id="{1302E337-DD57-2871-D79E-A8AB25B84632}"/>
                </a:ext>
              </a:extLst>
            </p:cNvPr>
            <p:cNvSpPr/>
            <p:nvPr/>
          </p:nvSpPr>
          <p:spPr>
            <a:xfrm>
              <a:off x="9831368" y="1859480"/>
              <a:ext cx="1267156" cy="782642"/>
            </a:xfrm>
            <a:prstGeom prst="ellipse">
              <a:avLst/>
            </a:prstGeom>
            <a:solidFill>
              <a:srgbClr val="CCCCFF"/>
            </a:solidFill>
            <a:ln w="15875" cap="rnd" cmpd="sng" algn="ctr">
              <a:solidFill>
                <a:schemeClr val="accent2">
                  <a:lumMod val="75000"/>
                </a:schemeClr>
              </a:solidFill>
              <a:prstDash val="solid"/>
            </a:ln>
            <a:effectLst/>
          </p:spPr>
          <p:txBody>
            <a:bodyPr anchor="ctr"/>
            <a:lstStyle/>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Nazanin" panose="00000400000000000000" pitchFamily="2" charset="-78"/>
                </a:rPr>
                <a:t>ماده 7</a:t>
              </a:r>
              <a:endParaRPr lang="en-US" b="1" kern="0" dirty="0">
                <a:solidFill>
                  <a:prstClr val="black"/>
                </a:solidFill>
                <a:latin typeface="Century Gothic" panose="020B0502020202020204"/>
                <a:cs typeface="B Nazanin" panose="00000400000000000000" pitchFamily="2" charset="-78"/>
              </a:endParaRPr>
            </a:p>
          </p:txBody>
        </p:sp>
        <p:sp>
          <p:nvSpPr>
            <p:cNvPr id="14" name="Oval 13">
              <a:extLst>
                <a:ext uri="{FF2B5EF4-FFF2-40B4-BE49-F238E27FC236}">
                  <a16:creationId xmlns:a16="http://schemas.microsoft.com/office/drawing/2014/main" xmlns="" id="{7756D2ED-3D00-1EB4-2898-94B7861C88FD}"/>
                </a:ext>
              </a:extLst>
            </p:cNvPr>
            <p:cNvSpPr/>
            <p:nvPr/>
          </p:nvSpPr>
          <p:spPr>
            <a:xfrm>
              <a:off x="9974677" y="4042307"/>
              <a:ext cx="1267156" cy="782643"/>
            </a:xfrm>
            <a:prstGeom prst="ellipse">
              <a:avLst/>
            </a:prstGeom>
            <a:solidFill>
              <a:srgbClr val="FED6E5"/>
            </a:solidFill>
            <a:ln w="15875" cap="rnd" cmpd="sng" algn="ctr">
              <a:solidFill>
                <a:schemeClr val="accent2">
                  <a:lumMod val="75000"/>
                </a:schemeClr>
              </a:solidFill>
              <a:prstDash val="solid"/>
            </a:ln>
            <a:effectLst/>
          </p:spPr>
          <p:txBody>
            <a:bodyPr anchor="ctr"/>
            <a:lstStyle/>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Nazanin" panose="00000400000000000000" pitchFamily="2" charset="-78"/>
                </a:rPr>
                <a:t>ماده 19</a:t>
              </a:r>
              <a:endParaRPr lang="en-US" b="1" kern="0" dirty="0">
                <a:solidFill>
                  <a:prstClr val="black"/>
                </a:solidFill>
                <a:latin typeface="Century Gothic" panose="020B0502020202020204"/>
                <a:cs typeface="B Nazanin" panose="00000400000000000000" pitchFamily="2" charset="-78"/>
              </a:endParaRPr>
            </a:p>
          </p:txBody>
        </p:sp>
      </p:grpSp>
      <p:sp>
        <p:nvSpPr>
          <p:cNvPr id="2" name="Slide Number Placeholder 1"/>
          <p:cNvSpPr>
            <a:spLocks noGrp="1"/>
          </p:cNvSpPr>
          <p:nvPr>
            <p:ph type="sldNum" sz="quarter" idx="11"/>
          </p:nvPr>
        </p:nvSpPr>
        <p:spPr/>
        <p:txBody>
          <a:bodyPr/>
          <a:lstStyle/>
          <a:p>
            <a:fld id="{8B99DA81-F034-4383-B854-7B823F948003}" type="slidenum">
              <a:rPr lang="ar-SA" smtClean="0"/>
              <a:pPr/>
              <a:t>53</a:t>
            </a:fld>
            <a:endParaRPr lang="en-US"/>
          </a:p>
        </p:txBody>
      </p:sp>
    </p:spTree>
    <p:extLst>
      <p:ext uri="{BB962C8B-B14F-4D97-AF65-F5344CB8AC3E}">
        <p14:creationId xmlns:p14="http://schemas.microsoft.com/office/powerpoint/2010/main" val="21196678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ounded Rectangle 8">
            <a:extLst>
              <a:ext uri="{FF2B5EF4-FFF2-40B4-BE49-F238E27FC236}">
                <a16:creationId xmlns:a16="http://schemas.microsoft.com/office/drawing/2014/main" xmlns="" id="{A6A518AD-3645-D566-EC17-82B326A13CD2}"/>
              </a:ext>
            </a:extLst>
          </p:cNvPr>
          <p:cNvSpPr>
            <a:spLocks noChangeArrowheads="1"/>
          </p:cNvSpPr>
          <p:nvPr/>
        </p:nvSpPr>
        <p:spPr bwMode="auto">
          <a:xfrm>
            <a:off x="1524000" y="304800"/>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fa-IR" altLang="fa-IR" sz="2400" dirty="0">
                <a:solidFill>
                  <a:schemeClr val="bg1"/>
                </a:solidFill>
                <a:cs typeface="B Titr" panose="00000700000000000000" pitchFamily="2" charset="-78"/>
              </a:rPr>
              <a:t>سایر مزایای رعایت قانون (ادامه)</a:t>
            </a:r>
            <a:endParaRPr lang="en-US" altLang="fa-IR" sz="2400" b="1" dirty="0">
              <a:solidFill>
                <a:schemeClr val="bg1"/>
              </a:solidFill>
              <a:cs typeface="B Titr" panose="00000700000000000000" pitchFamily="2" charset="-78"/>
            </a:endParaRPr>
          </a:p>
        </p:txBody>
      </p:sp>
      <p:sp>
        <p:nvSpPr>
          <p:cNvPr id="10" name="Oval 9">
            <a:extLst>
              <a:ext uri="{FF2B5EF4-FFF2-40B4-BE49-F238E27FC236}">
                <a16:creationId xmlns:a16="http://schemas.microsoft.com/office/drawing/2014/main" xmlns="" id="{C37D0DED-4E02-6145-FA6C-81E7466E5720}"/>
              </a:ext>
            </a:extLst>
          </p:cNvPr>
          <p:cNvSpPr/>
          <p:nvPr/>
        </p:nvSpPr>
        <p:spPr>
          <a:xfrm>
            <a:off x="304800" y="1316039"/>
            <a:ext cx="8258175" cy="1301750"/>
          </a:xfrm>
          <a:prstGeom prst="ellipse">
            <a:avLst/>
          </a:prstGeom>
          <a:solidFill>
            <a:sysClr val="window" lastClr="FFFFFF"/>
          </a:solidFill>
          <a:ln w="15875" cap="rnd" cmpd="sng" algn="ctr">
            <a:solidFill>
              <a:schemeClr val="tx2">
                <a:lumMod val="50000"/>
              </a:schemeClr>
            </a:solidFill>
            <a:prstDash val="solid"/>
          </a:ln>
          <a:effectLst/>
        </p:spPr>
        <p:txBody>
          <a:bodyPr rtlCol="1" anchor="ctr"/>
          <a:lstStyle/>
          <a:p>
            <a:pPr algn="ctr" defTabSz="457200" eaLnBrk="1" fontAlgn="auto" hangingPunct="1">
              <a:spcBef>
                <a:spcPts val="0"/>
              </a:spcBef>
              <a:spcAft>
                <a:spcPts val="0"/>
              </a:spcAft>
              <a:defRPr/>
            </a:pPr>
            <a:r>
              <a:rPr lang="fa-IR" sz="2200" b="1" dirty="0">
                <a:cs typeface="B Zar" panose="00000400000000000000" pitchFamily="2" charset="-78"/>
              </a:rPr>
              <a:t>استثنا شدن از ارائه دفاتر،اسناد و مدارک در صورت استفاده از نرم افزار حسابداری مورد تایید و رعایت قانون</a:t>
            </a:r>
          </a:p>
        </p:txBody>
      </p:sp>
      <p:sp>
        <p:nvSpPr>
          <p:cNvPr id="11" name="Rectangle 10">
            <a:extLst>
              <a:ext uri="{FF2B5EF4-FFF2-40B4-BE49-F238E27FC236}">
                <a16:creationId xmlns:a16="http://schemas.microsoft.com/office/drawing/2014/main" xmlns="" id="{D009D0DF-9E61-7714-1498-5E5BDAA073A4}"/>
              </a:ext>
            </a:extLst>
          </p:cNvPr>
          <p:cNvSpPr/>
          <p:nvPr/>
        </p:nvSpPr>
        <p:spPr>
          <a:xfrm>
            <a:off x="152400" y="3500438"/>
            <a:ext cx="8531225" cy="2900362"/>
          </a:xfrm>
          <a:prstGeom prst="rect">
            <a:avLst/>
          </a:prstGeom>
          <a:solidFill>
            <a:sysClr val="window" lastClr="FFFFFF"/>
          </a:solidFill>
          <a:ln w="15875" cap="rnd" cmpd="sng" algn="ctr">
            <a:solidFill>
              <a:schemeClr val="accent2">
                <a:lumMod val="75000"/>
              </a:schemeClr>
            </a:solidFill>
            <a:prstDash val="solid"/>
          </a:ln>
          <a:effectLst/>
        </p:spPr>
        <p:txBody>
          <a:bodyPr anchor="ctr"/>
          <a:lstStyle/>
          <a:p>
            <a:pPr algn="just" defTabSz="457200" rtl="1" eaLnBrk="1" fontAlgn="auto" hangingPunct="1">
              <a:spcBef>
                <a:spcPts val="0"/>
              </a:spcBef>
              <a:spcAft>
                <a:spcPts val="0"/>
              </a:spcAft>
              <a:defRPr/>
            </a:pPr>
            <a:r>
              <a:rPr lang="fa-IR" sz="2000" b="1" dirty="0">
                <a:cs typeface="B Zar" panose="00000400000000000000" pitchFamily="2" charset="-78"/>
              </a:rPr>
              <a:t>به سازمان اجازه داده می شود </a:t>
            </a:r>
            <a:r>
              <a:rPr lang="fa-IR" sz="2000" b="1" kern="0" dirty="0">
                <a:solidFill>
                  <a:schemeClr val="tx1">
                    <a:lumMod val="60000"/>
                    <a:lumOff val="40000"/>
                  </a:schemeClr>
                </a:solidFill>
                <a:latin typeface="Century Gothic" panose="020B0502020202020204"/>
                <a:cs typeface="B Zar" panose="00000400000000000000" pitchFamily="2" charset="-78"/>
              </a:rPr>
              <a:t>در صورت ثبت نام مؤدی در سامانه مؤدیان و انجام تکالیف قانونی مربوط، بدهی مالیات بر ارزش افزوده وی را که مربوط به سال ۱۳۹۶ و قبل از آن می باشد</a:t>
            </a:r>
            <a:r>
              <a:rPr lang="fa-IR" sz="2000" b="1" kern="0" dirty="0">
                <a:solidFill>
                  <a:prstClr val="black"/>
                </a:solidFill>
                <a:latin typeface="Century Gothic" panose="020B0502020202020204"/>
                <a:cs typeface="B Zar" panose="00000400000000000000" pitchFamily="2" charset="-78"/>
              </a:rPr>
              <a:t>، </a:t>
            </a:r>
            <a:r>
              <a:rPr lang="fa-IR" sz="2000" b="1" kern="0" dirty="0">
                <a:solidFill>
                  <a:schemeClr val="accent6">
                    <a:lumMod val="75000"/>
                  </a:schemeClr>
                </a:solidFill>
                <a:latin typeface="Century Gothic" panose="020B0502020202020204"/>
                <a:cs typeface="B Zar" panose="00000400000000000000" pitchFamily="2" charset="-78"/>
              </a:rPr>
              <a:t>قطعی نموده و کلیه جریمه های متعلقه را به مدت سه سال تعلیق کند</a:t>
            </a:r>
            <a:r>
              <a:rPr lang="fa-IR" sz="2000" b="1" kern="0" dirty="0">
                <a:solidFill>
                  <a:prstClr val="black"/>
                </a:solidFill>
                <a:latin typeface="Century Gothic" panose="020B0502020202020204"/>
                <a:cs typeface="B Zar" panose="00000400000000000000" pitchFamily="2" charset="-78"/>
              </a:rPr>
              <a:t>. </a:t>
            </a:r>
            <a:r>
              <a:rPr lang="fa-IR" sz="2000" b="1" dirty="0">
                <a:cs typeface="B Zar" panose="00000400000000000000" pitchFamily="2" charset="-78"/>
              </a:rPr>
              <a:t>در صورت ارتکاب تخلفات مذکور در ماده(۹) این قانون توسط مؤدی در طول زمان تعلیق و محکومیت وی در هیأت حل اختلاف مالیاتی، مؤدی حسب رأی هیأت، ملزم به پرداخت تمام یا بخشی از جریمه های تعلیق شده خواهد بود. پس از انقضای مهلت فوق الذکر در صورت عدم ارتکاب تخلفات مذکور در ماده (۹)، جریمه های تعلیق شده بخشوده می شود.</a:t>
            </a:r>
          </a:p>
        </p:txBody>
      </p:sp>
      <p:sp>
        <p:nvSpPr>
          <p:cNvPr id="12" name="Oval 11">
            <a:extLst>
              <a:ext uri="{FF2B5EF4-FFF2-40B4-BE49-F238E27FC236}">
                <a16:creationId xmlns:a16="http://schemas.microsoft.com/office/drawing/2014/main" xmlns="" id="{AA4C4E1E-E2BD-728A-4E51-9036F4DEA129}"/>
              </a:ext>
            </a:extLst>
          </p:cNvPr>
          <p:cNvSpPr/>
          <p:nvPr/>
        </p:nvSpPr>
        <p:spPr>
          <a:xfrm>
            <a:off x="7550150" y="1602582"/>
            <a:ext cx="1266825" cy="784225"/>
          </a:xfrm>
          <a:prstGeom prst="ellipse">
            <a:avLst/>
          </a:prstGeom>
          <a:solidFill>
            <a:srgbClr val="C5FFE2"/>
          </a:solidFill>
          <a:ln w="15875" cap="rnd" cmpd="sng" algn="ctr">
            <a:solidFill>
              <a:schemeClr val="tx2">
                <a:lumMod val="50000"/>
              </a:schemeClr>
            </a:solidFill>
            <a:prstDash val="solid"/>
          </a:ln>
          <a:effectLst/>
        </p:spPr>
        <p:txBody>
          <a:bodyPr anchor="ctr"/>
          <a:lstStyle/>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Nazanin" panose="00000400000000000000" pitchFamily="2" charset="-78"/>
              </a:rPr>
              <a:t>ماده 20</a:t>
            </a:r>
            <a:endParaRPr lang="en-US" b="1" kern="0" dirty="0">
              <a:solidFill>
                <a:prstClr val="black"/>
              </a:solidFill>
              <a:latin typeface="Century Gothic" panose="020B0502020202020204"/>
              <a:cs typeface="B Nazanin" panose="00000400000000000000" pitchFamily="2" charset="-78"/>
            </a:endParaRPr>
          </a:p>
        </p:txBody>
      </p:sp>
      <p:sp>
        <p:nvSpPr>
          <p:cNvPr id="13" name="Oval 12">
            <a:extLst>
              <a:ext uri="{FF2B5EF4-FFF2-40B4-BE49-F238E27FC236}">
                <a16:creationId xmlns:a16="http://schemas.microsoft.com/office/drawing/2014/main" xmlns="" id="{25DB22BE-9199-9223-4FF1-84F72CECEFDA}"/>
              </a:ext>
            </a:extLst>
          </p:cNvPr>
          <p:cNvSpPr/>
          <p:nvPr/>
        </p:nvSpPr>
        <p:spPr>
          <a:xfrm>
            <a:off x="7612063" y="2940050"/>
            <a:ext cx="1266825" cy="784225"/>
          </a:xfrm>
          <a:prstGeom prst="ellipse">
            <a:avLst/>
          </a:prstGeom>
          <a:solidFill>
            <a:srgbClr val="FFD96D"/>
          </a:solidFill>
          <a:ln w="15875" cap="rnd" cmpd="sng" algn="ctr">
            <a:solidFill>
              <a:schemeClr val="accent2">
                <a:lumMod val="75000"/>
              </a:schemeClr>
            </a:solidFill>
            <a:prstDash val="solid"/>
          </a:ln>
          <a:effectLst/>
        </p:spPr>
        <p:txBody>
          <a:bodyPr anchor="ctr"/>
          <a:lstStyle/>
          <a:p>
            <a:pPr algn="ctr" defTabSz="457200" rtl="1" eaLnBrk="1" fontAlgn="auto" hangingPunct="1">
              <a:spcBef>
                <a:spcPts val="0"/>
              </a:spcBef>
              <a:spcAft>
                <a:spcPts val="0"/>
              </a:spcAft>
              <a:defRPr/>
            </a:pPr>
            <a:r>
              <a:rPr lang="fa-IR" b="1" kern="0" dirty="0">
                <a:solidFill>
                  <a:prstClr val="black"/>
                </a:solidFill>
                <a:latin typeface="Century Gothic" panose="020B0502020202020204"/>
                <a:cs typeface="B Nazanin" panose="00000400000000000000" pitchFamily="2" charset="-78"/>
              </a:rPr>
              <a:t>ماده 21</a:t>
            </a:r>
            <a:endParaRPr lang="en-US" b="1" kern="0" dirty="0">
              <a:solidFill>
                <a:prstClr val="black"/>
              </a:solidFill>
              <a:latin typeface="Century Gothic" panose="020B0502020202020204"/>
              <a:cs typeface="B Nazanin" panose="00000400000000000000" pitchFamily="2" charset="-78"/>
            </a:endParaRPr>
          </a:p>
        </p:txBody>
      </p:sp>
      <p:sp>
        <p:nvSpPr>
          <p:cNvPr id="2" name="Slide Number Placeholder 1"/>
          <p:cNvSpPr>
            <a:spLocks noGrp="1"/>
          </p:cNvSpPr>
          <p:nvPr>
            <p:ph type="sldNum" sz="quarter" idx="11"/>
          </p:nvPr>
        </p:nvSpPr>
        <p:spPr/>
        <p:txBody>
          <a:bodyPr/>
          <a:lstStyle/>
          <a:p>
            <a:fld id="{8B99DA81-F034-4383-B854-7B823F948003}" type="slidenum">
              <a:rPr lang="ar-SA" smtClean="0"/>
              <a:pPr/>
              <a:t>54</a:t>
            </a:fld>
            <a:endParaRPr lang="en-US"/>
          </a:p>
        </p:txBody>
      </p:sp>
    </p:spTree>
    <p:extLst>
      <p:ext uri="{BB962C8B-B14F-4D97-AF65-F5344CB8AC3E}">
        <p14:creationId xmlns:p14="http://schemas.microsoft.com/office/powerpoint/2010/main" val="2119785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ounded Rectangle 8">
            <a:extLst>
              <a:ext uri="{FF2B5EF4-FFF2-40B4-BE49-F238E27FC236}">
                <a16:creationId xmlns:a16="http://schemas.microsoft.com/office/drawing/2014/main" xmlns="" id="{0070D181-966C-9159-88C0-5659BADFD91A}"/>
              </a:ext>
            </a:extLst>
          </p:cNvPr>
          <p:cNvSpPr>
            <a:spLocks noChangeArrowheads="1"/>
          </p:cNvSpPr>
          <p:nvPr/>
        </p:nvSpPr>
        <p:spPr bwMode="auto">
          <a:xfrm>
            <a:off x="1483277" y="228600"/>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fa-IR" altLang="fa-IR" sz="2400" dirty="0">
                <a:solidFill>
                  <a:schemeClr val="bg1"/>
                </a:solidFill>
                <a:cs typeface="B Titr" panose="00000700000000000000" pitchFamily="2" charset="-78"/>
              </a:rPr>
              <a:t>ضمانت های اجرایی و جرایم</a:t>
            </a:r>
            <a:endParaRPr lang="en-US" altLang="fa-IR" sz="2400" b="1" dirty="0">
              <a:solidFill>
                <a:schemeClr val="bg1"/>
              </a:solidFill>
              <a:cs typeface="B Titr" panose="00000700000000000000" pitchFamily="2" charset="-78"/>
            </a:endParaRPr>
          </a:p>
        </p:txBody>
      </p:sp>
      <p:sp>
        <p:nvSpPr>
          <p:cNvPr id="10" name="Rectangle 9">
            <a:extLst>
              <a:ext uri="{FF2B5EF4-FFF2-40B4-BE49-F238E27FC236}">
                <a16:creationId xmlns:a16="http://schemas.microsoft.com/office/drawing/2014/main" xmlns="" id="{BCDA91ED-AA04-8AAD-EFCA-3010542E2840}"/>
              </a:ext>
            </a:extLst>
          </p:cNvPr>
          <p:cNvSpPr/>
          <p:nvPr/>
        </p:nvSpPr>
        <p:spPr>
          <a:xfrm>
            <a:off x="227013" y="1322387"/>
            <a:ext cx="8631237" cy="1970088"/>
          </a:xfrm>
          <a:prstGeom prst="rect">
            <a:avLst/>
          </a:prstGeom>
          <a:solidFill>
            <a:schemeClr val="bg1">
              <a:lumMod val="95000"/>
            </a:schemeClr>
          </a:solidFill>
          <a:ln w="15875" cap="rnd" cmpd="sng" algn="ctr">
            <a:solidFill>
              <a:schemeClr val="accent2">
                <a:lumMod val="50000"/>
              </a:schemeClr>
            </a:solidFill>
            <a:prstDash val="solid"/>
          </a:ln>
          <a:effectLst/>
        </p:spPr>
        <p:txBody>
          <a:bodyPr anchor="ctr"/>
          <a:lstStyle/>
          <a:p>
            <a:pPr algn="just" defTabSz="457200" rtl="1" eaLnBrk="1" fontAlgn="auto" hangingPunct="1">
              <a:spcBef>
                <a:spcPts val="0"/>
              </a:spcBef>
              <a:spcAft>
                <a:spcPts val="0"/>
              </a:spcAft>
              <a:defRPr/>
            </a:pPr>
            <a:r>
              <a:rPr lang="fa-IR" sz="2000" b="1" kern="0" dirty="0">
                <a:latin typeface="Century Gothic" panose="020B0502020202020204"/>
                <a:cs typeface="B Zar" panose="00000400000000000000" pitchFamily="2" charset="-78"/>
              </a:rPr>
              <a:t>ب-</a:t>
            </a:r>
            <a:r>
              <a:rPr lang="fa-IR" sz="2000" b="1" kern="0" dirty="0">
                <a:solidFill>
                  <a:schemeClr val="tx1">
                    <a:lumMod val="60000"/>
                    <a:lumOff val="40000"/>
                  </a:schemeClr>
                </a:solidFill>
                <a:latin typeface="Century Gothic" panose="020B0502020202020204"/>
                <a:cs typeface="B Zar" panose="00000400000000000000" pitchFamily="2" charset="-78"/>
              </a:rPr>
              <a:t>عدم عضویت در سامانه مودیان، عدم استفاده از پایانه فروشگاهی، عدم استفاده از حافظه مالیاتی، استفاده از حافظه مالیاتی متعلق به سایر مودیان، یا واگذاری حافظه مالیاتی خود به دیگران</a:t>
            </a:r>
            <a:r>
              <a:rPr lang="fa-IR" sz="2000" b="1" kern="0" dirty="0">
                <a:solidFill>
                  <a:prstClr val="black"/>
                </a:solidFill>
                <a:latin typeface="Century Gothic" panose="020B0502020202020204"/>
                <a:cs typeface="B Zar" panose="00000400000000000000" pitchFamily="2" charset="-78"/>
              </a:rPr>
              <a:t>، معادل </a:t>
            </a:r>
            <a:r>
              <a:rPr lang="fa-IR" sz="2000" b="1" kern="0" dirty="0">
                <a:solidFill>
                  <a:schemeClr val="accent6">
                    <a:lumMod val="75000"/>
                  </a:schemeClr>
                </a:solidFill>
                <a:latin typeface="Century Gothic" panose="020B0502020202020204"/>
                <a:cs typeface="B Zar" panose="00000400000000000000" pitchFamily="2" charset="-78"/>
              </a:rPr>
              <a:t>ده درصد(10%) مجموع مبلغ فروش انجام شده از آن طرق، یا بیست میلیون (20.000.000) ریال</a:t>
            </a:r>
            <a:r>
              <a:rPr lang="fa-IR" sz="2000" b="1" kern="0" dirty="0">
                <a:solidFill>
                  <a:prstClr val="black"/>
                </a:solidFill>
                <a:latin typeface="Century Gothic" panose="020B0502020202020204"/>
                <a:cs typeface="B Zar" panose="00000400000000000000" pitchFamily="2" charset="-78"/>
              </a:rPr>
              <a:t>، </a:t>
            </a:r>
            <a:r>
              <a:rPr lang="fa-IR" sz="2000" b="1" dirty="0">
                <a:cs typeface="B Zar" panose="00000400000000000000" pitchFamily="2" charset="-78"/>
              </a:rPr>
              <a:t>هر یک که </a:t>
            </a:r>
            <a:r>
              <a:rPr lang="fa-IR" sz="2000" b="1" kern="0" dirty="0">
                <a:solidFill>
                  <a:schemeClr val="accent6">
                    <a:lumMod val="75000"/>
                  </a:schemeClr>
                </a:solidFill>
                <a:latin typeface="Century Gothic" panose="020B0502020202020204"/>
                <a:cs typeface="B Zar" panose="00000400000000000000" pitchFamily="2" charset="-78"/>
              </a:rPr>
              <a:t>بیشتر</a:t>
            </a:r>
            <a:r>
              <a:rPr lang="fa-IR" sz="2000" b="1" kern="0" dirty="0">
                <a:solidFill>
                  <a:srgbClr val="00B050"/>
                </a:solidFill>
                <a:latin typeface="Century Gothic" panose="020B0502020202020204"/>
                <a:cs typeface="B Zar" panose="00000400000000000000" pitchFamily="2" charset="-78"/>
              </a:rPr>
              <a:t> </a:t>
            </a:r>
            <a:r>
              <a:rPr lang="fa-IR" sz="2000" b="1" dirty="0">
                <a:cs typeface="B Zar" panose="00000400000000000000" pitchFamily="2" charset="-78"/>
              </a:rPr>
              <a:t>باشد و </a:t>
            </a:r>
            <a:r>
              <a:rPr lang="fa-IR" sz="2000" b="1" kern="0" dirty="0">
                <a:solidFill>
                  <a:schemeClr val="accent6">
                    <a:lumMod val="75000"/>
                  </a:schemeClr>
                </a:solidFill>
                <a:latin typeface="Century Gothic" panose="020B0502020202020204"/>
                <a:cs typeface="B Zar" panose="00000400000000000000" pitchFamily="2" charset="-78"/>
              </a:rPr>
              <a:t>محرومیت از اعمال معافیت های مالیاتی، نرخ صفر و مشوقهای موضوع قانون مالیات های مستقیم در همان سال مالی.</a:t>
            </a:r>
            <a:endParaRPr lang="en-US" sz="2000" b="1" kern="0" dirty="0">
              <a:solidFill>
                <a:schemeClr val="accent6">
                  <a:lumMod val="75000"/>
                </a:schemeClr>
              </a:solidFill>
              <a:latin typeface="Century Gothic" panose="020B0502020202020204"/>
              <a:cs typeface="B Zar" panose="00000400000000000000" pitchFamily="2" charset="-78"/>
            </a:endParaRPr>
          </a:p>
        </p:txBody>
      </p:sp>
      <p:sp>
        <p:nvSpPr>
          <p:cNvPr id="11" name="Rectangle 10">
            <a:extLst>
              <a:ext uri="{FF2B5EF4-FFF2-40B4-BE49-F238E27FC236}">
                <a16:creationId xmlns:a16="http://schemas.microsoft.com/office/drawing/2014/main" xmlns="" id="{0D23754D-0235-D91B-A849-234B114F095D}"/>
              </a:ext>
            </a:extLst>
          </p:cNvPr>
          <p:cNvSpPr/>
          <p:nvPr/>
        </p:nvSpPr>
        <p:spPr>
          <a:xfrm>
            <a:off x="2379663" y="3713163"/>
            <a:ext cx="6478587" cy="1201737"/>
          </a:xfrm>
          <a:prstGeom prst="rect">
            <a:avLst/>
          </a:prstGeom>
          <a:solidFill>
            <a:schemeClr val="bg1">
              <a:lumMod val="95000"/>
            </a:schemeClr>
          </a:solidFill>
          <a:ln w="15875" cap="rnd" cmpd="sng" algn="ctr">
            <a:solidFill>
              <a:schemeClr val="accent2">
                <a:lumMod val="50000"/>
              </a:schemeClr>
            </a:solidFill>
            <a:prstDash val="solid"/>
          </a:ln>
          <a:effectLst/>
        </p:spPr>
        <p:txBody>
          <a:bodyPr anchor="ctr"/>
          <a:lstStyle/>
          <a:p>
            <a:pPr algn="just" defTabSz="457200" rtl="1" eaLnBrk="1" fontAlgn="auto" hangingPunct="1">
              <a:spcBef>
                <a:spcPts val="0"/>
              </a:spcBef>
              <a:spcAft>
                <a:spcPts val="0"/>
              </a:spcAft>
              <a:defRPr/>
            </a:pPr>
            <a:r>
              <a:rPr lang="fa-IR" sz="2000" b="1" kern="0" dirty="0">
                <a:latin typeface="Century Gothic" panose="020B0502020202020204"/>
                <a:cs typeface="B Zar" panose="00000400000000000000" pitchFamily="2" charset="-78"/>
              </a:rPr>
              <a:t>الف-</a:t>
            </a:r>
            <a:r>
              <a:rPr lang="fa-IR" sz="2000" b="1" kern="0" dirty="0">
                <a:solidFill>
                  <a:schemeClr val="tx1">
                    <a:lumMod val="60000"/>
                    <a:lumOff val="40000"/>
                  </a:schemeClr>
                </a:solidFill>
                <a:latin typeface="Century Gothic" panose="020B0502020202020204"/>
                <a:cs typeface="B Zar" panose="00000400000000000000" pitchFamily="2" charset="-78"/>
              </a:rPr>
              <a:t>عدم صدور </a:t>
            </a:r>
            <a:r>
              <a:rPr lang="fa-IR" sz="2000" b="1" kern="0" dirty="0" err="1">
                <a:solidFill>
                  <a:schemeClr val="tx1">
                    <a:lumMod val="60000"/>
                    <a:lumOff val="40000"/>
                  </a:schemeClr>
                </a:solidFill>
                <a:latin typeface="Century Gothic" panose="020B0502020202020204"/>
                <a:cs typeface="B Zar" panose="00000400000000000000" pitchFamily="2" charset="-78"/>
              </a:rPr>
              <a:t>صورتحساب</a:t>
            </a:r>
            <a:r>
              <a:rPr lang="fa-IR" sz="2000" b="1" kern="0" dirty="0">
                <a:solidFill>
                  <a:schemeClr val="tx1">
                    <a:lumMod val="60000"/>
                    <a:lumOff val="40000"/>
                  </a:schemeClr>
                </a:solidFill>
                <a:latin typeface="Century Gothic" panose="020B0502020202020204"/>
                <a:cs typeface="B Zar" panose="00000400000000000000" pitchFamily="2" charset="-78"/>
              </a:rPr>
              <a:t> الکترونیکی</a:t>
            </a:r>
            <a:r>
              <a:rPr lang="fa-IR" sz="2000" b="1" dirty="0">
                <a:cs typeface="B Zar" panose="00000400000000000000" pitchFamily="2" charset="-78"/>
              </a:rPr>
              <a:t>، معادل </a:t>
            </a:r>
            <a:r>
              <a:rPr lang="fa-IR" sz="2000" b="1" kern="0" dirty="0">
                <a:solidFill>
                  <a:schemeClr val="accent6">
                    <a:lumMod val="75000"/>
                  </a:schemeClr>
                </a:solidFill>
                <a:latin typeface="Century Gothic" panose="020B0502020202020204"/>
                <a:cs typeface="B Zar" panose="00000400000000000000" pitchFamily="2" charset="-78"/>
              </a:rPr>
              <a:t>ده درصد(10%) مجموع مبلغ فروش انجام شده بدون صدور </a:t>
            </a:r>
            <a:r>
              <a:rPr lang="fa-IR" sz="2000" b="1" kern="0" dirty="0" err="1">
                <a:solidFill>
                  <a:schemeClr val="accent6">
                    <a:lumMod val="75000"/>
                  </a:schemeClr>
                </a:solidFill>
                <a:latin typeface="Century Gothic" panose="020B0502020202020204"/>
                <a:cs typeface="B Zar" panose="00000400000000000000" pitchFamily="2" charset="-78"/>
              </a:rPr>
              <a:t>صورتحساب</a:t>
            </a:r>
            <a:r>
              <a:rPr lang="fa-IR" sz="2000" b="1" kern="0" dirty="0">
                <a:solidFill>
                  <a:schemeClr val="accent6">
                    <a:lumMod val="75000"/>
                  </a:schemeClr>
                </a:solidFill>
                <a:latin typeface="Century Gothic" panose="020B0502020202020204"/>
                <a:cs typeface="B Zar" panose="00000400000000000000" pitchFamily="2" charset="-78"/>
              </a:rPr>
              <a:t> الکترونیکی</a:t>
            </a:r>
            <a:r>
              <a:rPr lang="fa-IR" sz="2000" b="1" dirty="0">
                <a:solidFill>
                  <a:schemeClr val="accent6">
                    <a:lumMod val="75000"/>
                  </a:schemeClr>
                </a:solidFill>
                <a:cs typeface="B Zar" panose="00000400000000000000" pitchFamily="2" charset="-78"/>
              </a:rPr>
              <a:t> </a:t>
            </a:r>
            <a:r>
              <a:rPr lang="fa-IR" sz="2000" b="1" dirty="0">
                <a:cs typeface="B Zar" panose="00000400000000000000" pitchFamily="2" charset="-78"/>
              </a:rPr>
              <a:t>یا</a:t>
            </a:r>
            <a:r>
              <a:rPr lang="fa-IR" sz="2000" b="1" dirty="0">
                <a:solidFill>
                  <a:schemeClr val="accent6">
                    <a:lumMod val="75000"/>
                  </a:schemeClr>
                </a:solidFill>
                <a:cs typeface="B Zar" panose="00000400000000000000" pitchFamily="2" charset="-78"/>
              </a:rPr>
              <a:t> </a:t>
            </a:r>
            <a:r>
              <a:rPr lang="fa-IR" sz="2000" b="1" kern="0" dirty="0">
                <a:solidFill>
                  <a:schemeClr val="accent6">
                    <a:lumMod val="75000"/>
                  </a:schemeClr>
                </a:solidFill>
                <a:latin typeface="Century Gothic" panose="020B0502020202020204"/>
                <a:cs typeface="B Zar" panose="00000400000000000000" pitchFamily="2" charset="-78"/>
              </a:rPr>
              <a:t>بیست میلیون (20.000.000) ریال</a:t>
            </a:r>
            <a:r>
              <a:rPr lang="fa-IR" sz="2000" b="1" dirty="0">
                <a:cs typeface="B Zar" panose="00000400000000000000" pitchFamily="2" charset="-78"/>
              </a:rPr>
              <a:t>، هر یک که </a:t>
            </a:r>
            <a:r>
              <a:rPr lang="fa-IR" sz="2000" b="1" kern="0" dirty="0">
                <a:solidFill>
                  <a:schemeClr val="accent6">
                    <a:lumMod val="75000"/>
                  </a:schemeClr>
                </a:solidFill>
                <a:latin typeface="Century Gothic" panose="020B0502020202020204"/>
                <a:cs typeface="B Zar" panose="00000400000000000000" pitchFamily="2" charset="-78"/>
              </a:rPr>
              <a:t>بیشتر</a:t>
            </a:r>
            <a:r>
              <a:rPr lang="fa-IR" sz="2000" b="1" dirty="0">
                <a:solidFill>
                  <a:schemeClr val="accent6">
                    <a:lumMod val="75000"/>
                  </a:schemeClr>
                </a:solidFill>
                <a:cs typeface="B Zar" panose="00000400000000000000" pitchFamily="2" charset="-78"/>
              </a:rPr>
              <a:t> </a:t>
            </a:r>
            <a:r>
              <a:rPr lang="fa-IR" sz="2000" b="1" dirty="0">
                <a:cs typeface="B Zar" panose="00000400000000000000" pitchFamily="2" charset="-78"/>
              </a:rPr>
              <a:t>باشد</a:t>
            </a:r>
            <a:r>
              <a:rPr lang="fa-IR" b="1" dirty="0">
                <a:cs typeface="B Zar" panose="00000400000000000000" pitchFamily="2" charset="-78"/>
              </a:rPr>
              <a:t>.</a:t>
            </a:r>
            <a:endParaRPr lang="en-US" b="1" dirty="0">
              <a:cs typeface="B Zar" panose="00000400000000000000" pitchFamily="2" charset="-78"/>
            </a:endParaRPr>
          </a:p>
        </p:txBody>
      </p:sp>
      <p:sp>
        <p:nvSpPr>
          <p:cNvPr id="12" name="Rectangle 11">
            <a:extLst>
              <a:ext uri="{FF2B5EF4-FFF2-40B4-BE49-F238E27FC236}">
                <a16:creationId xmlns:a16="http://schemas.microsoft.com/office/drawing/2014/main" xmlns="" id="{B9ED7431-32EC-6155-1122-EC14F4D34CC3}"/>
              </a:ext>
            </a:extLst>
          </p:cNvPr>
          <p:cNvSpPr/>
          <p:nvPr/>
        </p:nvSpPr>
        <p:spPr>
          <a:xfrm>
            <a:off x="2379663" y="5106988"/>
            <a:ext cx="6478587" cy="1201737"/>
          </a:xfrm>
          <a:prstGeom prst="rect">
            <a:avLst/>
          </a:prstGeom>
          <a:solidFill>
            <a:schemeClr val="bg1">
              <a:lumMod val="95000"/>
            </a:schemeClr>
          </a:solidFill>
          <a:ln w="15875" cap="rnd" cmpd="sng" algn="ctr">
            <a:solidFill>
              <a:schemeClr val="accent2">
                <a:lumMod val="50000"/>
              </a:schemeClr>
            </a:solidFill>
            <a:prstDash val="solid"/>
          </a:ln>
          <a:effectLst/>
        </p:spPr>
        <p:txBody>
          <a:bodyPr anchor="ctr"/>
          <a:lstStyle/>
          <a:p>
            <a:pPr algn="just" defTabSz="457200" rtl="1" eaLnBrk="1" fontAlgn="auto" hangingPunct="1">
              <a:spcBef>
                <a:spcPts val="0"/>
              </a:spcBef>
              <a:spcAft>
                <a:spcPts val="0"/>
              </a:spcAft>
              <a:defRPr/>
            </a:pPr>
            <a:r>
              <a:rPr lang="fa-IR" sz="2000" b="1" kern="0" dirty="0">
                <a:latin typeface="Century Gothic" panose="020B0502020202020204"/>
                <a:cs typeface="B Zar" panose="00000400000000000000" pitchFamily="2" charset="-78"/>
              </a:rPr>
              <a:t>ت-</a:t>
            </a:r>
            <a:r>
              <a:rPr lang="fa-IR" sz="2000" b="1" kern="0" dirty="0">
                <a:solidFill>
                  <a:schemeClr val="tx1">
                    <a:lumMod val="60000"/>
                    <a:lumOff val="40000"/>
                  </a:schemeClr>
                </a:solidFill>
                <a:latin typeface="Century Gothic" panose="020B0502020202020204"/>
                <a:cs typeface="B Zar" panose="00000400000000000000" pitchFamily="2" charset="-78"/>
              </a:rPr>
              <a:t>عدم تحویل صورتحساب چاپی به خریدار، حذف یا مخدوش کردن صورتحساب</a:t>
            </a:r>
            <a:r>
              <a:rPr lang="fa-IR" sz="2000" b="1" kern="0" dirty="0">
                <a:solidFill>
                  <a:prstClr val="black"/>
                </a:solidFill>
                <a:latin typeface="Century Gothic" panose="020B0502020202020204"/>
                <a:cs typeface="B Zar" panose="00000400000000000000" pitchFamily="2" charset="-78"/>
              </a:rPr>
              <a:t>، </a:t>
            </a:r>
            <a:r>
              <a:rPr lang="fa-IR" sz="2000" b="1" dirty="0">
                <a:cs typeface="B Zar" panose="00000400000000000000" pitchFamily="2" charset="-78"/>
              </a:rPr>
              <a:t>معادل</a:t>
            </a:r>
            <a:r>
              <a:rPr lang="fa-IR" sz="2000" b="1" kern="0" dirty="0">
                <a:solidFill>
                  <a:prstClr val="black"/>
                </a:solidFill>
                <a:latin typeface="Century Gothic" panose="020B0502020202020204"/>
                <a:cs typeface="B Zar" panose="00000400000000000000" pitchFamily="2" charset="-78"/>
              </a:rPr>
              <a:t> </a:t>
            </a:r>
            <a:r>
              <a:rPr lang="fa-IR" sz="2000" b="1" kern="0" dirty="0">
                <a:solidFill>
                  <a:schemeClr val="accent6">
                    <a:lumMod val="75000"/>
                  </a:schemeClr>
                </a:solidFill>
                <a:latin typeface="Century Gothic" panose="020B0502020202020204"/>
                <a:cs typeface="B Zar" panose="00000400000000000000" pitchFamily="2" charset="-78"/>
              </a:rPr>
              <a:t>دو درصد (2%) مبلغ صورتحساب های مذکور </a:t>
            </a:r>
            <a:r>
              <a:rPr lang="fa-IR" sz="2000" b="1" dirty="0">
                <a:solidFill>
                  <a:schemeClr val="accent6">
                    <a:lumMod val="75000"/>
                  </a:schemeClr>
                </a:solidFill>
                <a:cs typeface="B Zar" panose="00000400000000000000" pitchFamily="2" charset="-78"/>
              </a:rPr>
              <a:t>یا معادل </a:t>
            </a:r>
            <a:r>
              <a:rPr lang="fa-IR" sz="2000" b="1" kern="0" dirty="0">
                <a:solidFill>
                  <a:schemeClr val="accent6">
                    <a:lumMod val="75000"/>
                  </a:schemeClr>
                </a:solidFill>
                <a:latin typeface="Century Gothic" panose="020B0502020202020204"/>
                <a:cs typeface="B Zar" panose="00000400000000000000" pitchFamily="2" charset="-78"/>
              </a:rPr>
              <a:t>بیست میلیون (20.000.000) ریال </a:t>
            </a:r>
            <a:r>
              <a:rPr lang="fa-IR" sz="2000" b="1" dirty="0">
                <a:cs typeface="B Zar" panose="00000400000000000000" pitchFamily="2" charset="-78"/>
              </a:rPr>
              <a:t>هر یک که </a:t>
            </a:r>
            <a:r>
              <a:rPr lang="fa-IR" sz="2000" b="1" kern="0" dirty="0">
                <a:solidFill>
                  <a:schemeClr val="accent6">
                    <a:lumMod val="75000"/>
                  </a:schemeClr>
                </a:solidFill>
                <a:latin typeface="Century Gothic" panose="020B0502020202020204"/>
                <a:cs typeface="B Zar" panose="00000400000000000000" pitchFamily="2" charset="-78"/>
              </a:rPr>
              <a:t>بیشتر</a:t>
            </a:r>
            <a:r>
              <a:rPr lang="fa-IR" sz="2000" b="1" kern="0" dirty="0">
                <a:solidFill>
                  <a:schemeClr val="accent2">
                    <a:lumMod val="75000"/>
                  </a:schemeClr>
                </a:solidFill>
                <a:latin typeface="Century Gothic" panose="020B0502020202020204"/>
                <a:cs typeface="B Zar" panose="00000400000000000000" pitchFamily="2" charset="-78"/>
              </a:rPr>
              <a:t> </a:t>
            </a:r>
            <a:r>
              <a:rPr lang="fa-IR" sz="2000" b="1" dirty="0">
                <a:cs typeface="B Zar" panose="00000400000000000000" pitchFamily="2" charset="-78"/>
              </a:rPr>
              <a:t>باشد.</a:t>
            </a:r>
            <a:endParaRPr lang="en-US" sz="2000" b="1" dirty="0">
              <a:cs typeface="B Zar" panose="00000400000000000000" pitchFamily="2" charset="-78"/>
            </a:endParaRPr>
          </a:p>
        </p:txBody>
      </p:sp>
      <p:cxnSp>
        <p:nvCxnSpPr>
          <p:cNvPr id="13" name="Straight Connector 12">
            <a:extLst>
              <a:ext uri="{FF2B5EF4-FFF2-40B4-BE49-F238E27FC236}">
                <a16:creationId xmlns:a16="http://schemas.microsoft.com/office/drawing/2014/main" xmlns="" id="{C066C449-D8D0-BF6B-45A4-D35263C99498}"/>
              </a:ext>
            </a:extLst>
          </p:cNvPr>
          <p:cNvCxnSpPr/>
          <p:nvPr/>
        </p:nvCxnSpPr>
        <p:spPr>
          <a:xfrm>
            <a:off x="25400" y="2584450"/>
            <a:ext cx="0" cy="3124200"/>
          </a:xfrm>
          <a:prstGeom prst="line">
            <a:avLst/>
          </a:prstGeom>
          <a:noFill/>
          <a:ln w="9525" cap="rnd" cmpd="sng" algn="ctr">
            <a:solidFill>
              <a:schemeClr val="accent2">
                <a:lumMod val="50000"/>
              </a:schemeClr>
            </a:solidFill>
            <a:prstDash val="solid"/>
          </a:ln>
          <a:effectLst/>
        </p:spPr>
      </p:cxnSp>
      <p:cxnSp>
        <p:nvCxnSpPr>
          <p:cNvPr id="14" name="Straight Arrow Connector 13">
            <a:extLst>
              <a:ext uri="{FF2B5EF4-FFF2-40B4-BE49-F238E27FC236}">
                <a16:creationId xmlns:a16="http://schemas.microsoft.com/office/drawing/2014/main" xmlns="" id="{F9150A97-0984-440E-EDB2-2EA75FBE7565}"/>
              </a:ext>
            </a:extLst>
          </p:cNvPr>
          <p:cNvCxnSpPr/>
          <p:nvPr/>
        </p:nvCxnSpPr>
        <p:spPr>
          <a:xfrm>
            <a:off x="36512" y="5707856"/>
            <a:ext cx="2351088" cy="0"/>
          </a:xfrm>
          <a:prstGeom prst="straightConnector1">
            <a:avLst/>
          </a:prstGeom>
          <a:noFill/>
          <a:ln w="9525" cap="rnd" cmpd="sng" algn="ctr">
            <a:solidFill>
              <a:schemeClr val="accent2">
                <a:lumMod val="50000"/>
              </a:schemeClr>
            </a:solidFill>
            <a:prstDash val="solid"/>
            <a:tailEnd type="triangle"/>
          </a:ln>
          <a:effectLst/>
        </p:spPr>
      </p:cxnSp>
      <p:cxnSp>
        <p:nvCxnSpPr>
          <p:cNvPr id="15" name="Straight Arrow Connector 14">
            <a:extLst>
              <a:ext uri="{FF2B5EF4-FFF2-40B4-BE49-F238E27FC236}">
                <a16:creationId xmlns:a16="http://schemas.microsoft.com/office/drawing/2014/main" xmlns="" id="{A5BE998A-7A12-995D-743C-81966A8FF5FD}"/>
              </a:ext>
            </a:extLst>
          </p:cNvPr>
          <p:cNvCxnSpPr>
            <a:endCxn id="11" idx="1"/>
          </p:cNvCxnSpPr>
          <p:nvPr/>
        </p:nvCxnSpPr>
        <p:spPr>
          <a:xfrm flipV="1">
            <a:off x="0" y="4314825"/>
            <a:ext cx="2379663" cy="12700"/>
          </a:xfrm>
          <a:prstGeom prst="straightConnector1">
            <a:avLst/>
          </a:prstGeom>
          <a:noFill/>
          <a:ln w="9525" cap="rnd" cmpd="sng" algn="ctr">
            <a:solidFill>
              <a:schemeClr val="accent2">
                <a:lumMod val="50000"/>
              </a:schemeClr>
            </a:solidFill>
            <a:prstDash val="solid"/>
            <a:tailEnd type="triangle"/>
          </a:ln>
          <a:effectLst/>
        </p:spPr>
      </p:cxnSp>
      <p:sp>
        <p:nvSpPr>
          <p:cNvPr id="16" name="Rounded Rectangle 15">
            <a:extLst>
              <a:ext uri="{FF2B5EF4-FFF2-40B4-BE49-F238E27FC236}">
                <a16:creationId xmlns:a16="http://schemas.microsoft.com/office/drawing/2014/main" xmlns="" id="{2960675A-976D-BC27-3155-7F3950B79AA5}"/>
              </a:ext>
            </a:extLst>
          </p:cNvPr>
          <p:cNvSpPr/>
          <p:nvPr/>
        </p:nvSpPr>
        <p:spPr>
          <a:xfrm>
            <a:off x="230188" y="3713163"/>
            <a:ext cx="1600200" cy="2595562"/>
          </a:xfrm>
          <a:prstGeom prst="roundRect">
            <a:avLst/>
          </a:prstGeom>
          <a:solidFill>
            <a:srgbClr val="FAF9BD"/>
          </a:solidFill>
          <a:ln w="15875" cap="rnd" cmpd="sng" algn="ctr">
            <a:solidFill>
              <a:schemeClr val="accent2">
                <a:lumMod val="50000"/>
              </a:schemeClr>
            </a:solidFill>
            <a:prstDash val="solid"/>
          </a:ln>
          <a:effectLst/>
        </p:spPr>
        <p:txBody>
          <a:bodyPr anchor="ctr"/>
          <a:lstStyle/>
          <a:p>
            <a:pPr algn="ctr" defTabSz="457200" rtl="1" eaLnBrk="1" fontAlgn="auto" hangingPunct="1">
              <a:spcBef>
                <a:spcPts val="0"/>
              </a:spcBef>
              <a:spcAft>
                <a:spcPts val="0"/>
              </a:spcAft>
              <a:defRPr/>
            </a:pPr>
            <a:r>
              <a:rPr lang="fa-IR" b="1" dirty="0">
                <a:solidFill>
                  <a:schemeClr val="tx1">
                    <a:lumMod val="60000"/>
                    <a:lumOff val="40000"/>
                  </a:schemeClr>
                </a:solidFill>
                <a:cs typeface="B Zar" panose="00000400000000000000" pitchFamily="2" charset="-78"/>
              </a:rPr>
              <a:t>در صورت اعمال جریمه بند ب جریمه بندهای الف و ت اعمال </a:t>
            </a:r>
          </a:p>
          <a:p>
            <a:pPr algn="ctr" defTabSz="457200" rtl="1" eaLnBrk="1" fontAlgn="auto" hangingPunct="1">
              <a:spcBef>
                <a:spcPts val="0"/>
              </a:spcBef>
              <a:spcAft>
                <a:spcPts val="0"/>
              </a:spcAft>
              <a:defRPr/>
            </a:pPr>
            <a:r>
              <a:rPr lang="fa-IR" b="1" dirty="0" err="1">
                <a:solidFill>
                  <a:schemeClr val="tx1">
                    <a:lumMod val="60000"/>
                    <a:lumOff val="40000"/>
                  </a:schemeClr>
                </a:solidFill>
                <a:cs typeface="B Zar" panose="00000400000000000000" pitchFamily="2" charset="-78"/>
              </a:rPr>
              <a:t>نمی</a:t>
            </a:r>
            <a:r>
              <a:rPr lang="fa-IR" b="1" dirty="0">
                <a:solidFill>
                  <a:schemeClr val="tx1">
                    <a:lumMod val="60000"/>
                    <a:lumOff val="40000"/>
                  </a:schemeClr>
                </a:solidFill>
                <a:cs typeface="B Zar" panose="00000400000000000000" pitchFamily="2" charset="-78"/>
              </a:rPr>
              <a:t> شود</a:t>
            </a:r>
            <a:endParaRPr lang="en-US" b="1" dirty="0">
              <a:solidFill>
                <a:schemeClr val="tx1">
                  <a:lumMod val="60000"/>
                  <a:lumOff val="40000"/>
                </a:schemeClr>
              </a:solidFill>
              <a:cs typeface="B Zar" panose="00000400000000000000" pitchFamily="2" charset="-78"/>
            </a:endParaRPr>
          </a:p>
        </p:txBody>
      </p:sp>
      <p:sp>
        <p:nvSpPr>
          <p:cNvPr id="17" name="Oval 16">
            <a:extLst>
              <a:ext uri="{FF2B5EF4-FFF2-40B4-BE49-F238E27FC236}">
                <a16:creationId xmlns:a16="http://schemas.microsoft.com/office/drawing/2014/main" xmlns="" id="{2D6CB1B9-E999-29FC-1A9B-BB5F07EFC22B}"/>
              </a:ext>
            </a:extLst>
          </p:cNvPr>
          <p:cNvSpPr/>
          <p:nvPr/>
        </p:nvSpPr>
        <p:spPr>
          <a:xfrm>
            <a:off x="148362" y="914400"/>
            <a:ext cx="1266825" cy="554037"/>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pPr>
            <a:r>
              <a:rPr lang="fa-IR" b="1" kern="0" dirty="0">
                <a:solidFill>
                  <a:prstClr val="black"/>
                </a:solidFill>
                <a:latin typeface="Century Gothic" panose="020B0502020202020204"/>
                <a:cs typeface="B Titr" panose="00000700000000000000" pitchFamily="2" charset="-78"/>
              </a:rPr>
              <a:t>ماده 22</a:t>
            </a:r>
            <a:endParaRPr lang="en-US" b="1" kern="0" dirty="0">
              <a:solidFill>
                <a:prstClr val="black"/>
              </a:solidFill>
              <a:latin typeface="Century Gothic" panose="020B0502020202020204"/>
              <a:cs typeface="B Titr" panose="00000700000000000000" pitchFamily="2" charset="-78"/>
            </a:endParaRPr>
          </a:p>
        </p:txBody>
      </p:sp>
      <p:cxnSp>
        <p:nvCxnSpPr>
          <p:cNvPr id="19" name="Straight Connector 18">
            <a:extLst>
              <a:ext uri="{FF2B5EF4-FFF2-40B4-BE49-F238E27FC236}">
                <a16:creationId xmlns:a16="http://schemas.microsoft.com/office/drawing/2014/main" xmlns="" id="{71D690F8-0FB4-82BA-E164-69E4290129AF}"/>
              </a:ext>
            </a:extLst>
          </p:cNvPr>
          <p:cNvCxnSpPr/>
          <p:nvPr/>
        </p:nvCxnSpPr>
        <p:spPr>
          <a:xfrm flipH="1" flipV="1">
            <a:off x="2387600" y="2219325"/>
            <a:ext cx="201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84" name="Straight Connector 4">
            <a:extLst>
              <a:ext uri="{FF2B5EF4-FFF2-40B4-BE49-F238E27FC236}">
                <a16:creationId xmlns:a16="http://schemas.microsoft.com/office/drawing/2014/main" xmlns="" id="{92EE350E-3DAF-1FF4-B0FE-BA8304839B7F}"/>
              </a:ext>
            </a:extLst>
          </p:cNvPr>
          <p:cNvCxnSpPr>
            <a:cxnSpLocks noChangeShapeType="1"/>
            <a:endCxn id="10" idx="1"/>
          </p:cNvCxnSpPr>
          <p:nvPr/>
        </p:nvCxnSpPr>
        <p:spPr bwMode="auto">
          <a:xfrm flipV="1">
            <a:off x="25400" y="2307431"/>
            <a:ext cx="201613" cy="27702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1"/>
          </p:nvPr>
        </p:nvSpPr>
        <p:spPr/>
        <p:txBody>
          <a:bodyPr/>
          <a:lstStyle/>
          <a:p>
            <a:fld id="{8B99DA81-F034-4383-B854-7B823F948003}" type="slidenum">
              <a:rPr lang="ar-SA" smtClean="0"/>
              <a:pPr/>
              <a:t>55</a:t>
            </a:fld>
            <a:endParaRPr lang="en-US"/>
          </a:p>
        </p:txBody>
      </p:sp>
    </p:spTree>
    <p:extLst>
      <p:ext uri="{BB962C8B-B14F-4D97-AF65-F5344CB8AC3E}">
        <p14:creationId xmlns:p14="http://schemas.microsoft.com/office/powerpoint/2010/main" val="3067491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ounded Rectangle 8">
            <a:extLst>
              <a:ext uri="{FF2B5EF4-FFF2-40B4-BE49-F238E27FC236}">
                <a16:creationId xmlns:a16="http://schemas.microsoft.com/office/drawing/2014/main" xmlns="" id="{94103178-9BC1-21F1-0A18-083D51BF0FD4}"/>
              </a:ext>
            </a:extLst>
          </p:cNvPr>
          <p:cNvSpPr>
            <a:spLocks noChangeArrowheads="1"/>
          </p:cNvSpPr>
          <p:nvPr/>
        </p:nvSpPr>
        <p:spPr bwMode="auto">
          <a:xfrm>
            <a:off x="1524000" y="304800"/>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fa-IR" altLang="fa-IR" sz="2400" dirty="0">
                <a:solidFill>
                  <a:schemeClr val="bg1"/>
                </a:solidFill>
                <a:cs typeface="B Titr" panose="00000700000000000000" pitchFamily="2" charset="-78"/>
              </a:rPr>
              <a:t>ضمانت های اجرایی و جرایم (ادامه)</a:t>
            </a:r>
            <a:endParaRPr lang="en-US" altLang="fa-IR" sz="2400" b="1" dirty="0">
              <a:solidFill>
                <a:schemeClr val="bg1"/>
              </a:solidFill>
              <a:cs typeface="B Titr" panose="00000700000000000000" pitchFamily="2" charset="-78"/>
            </a:endParaRPr>
          </a:p>
        </p:txBody>
      </p:sp>
      <p:sp>
        <p:nvSpPr>
          <p:cNvPr id="10" name="Rectangle 9">
            <a:extLst>
              <a:ext uri="{FF2B5EF4-FFF2-40B4-BE49-F238E27FC236}">
                <a16:creationId xmlns:a16="http://schemas.microsoft.com/office/drawing/2014/main" xmlns="" id="{F09A4664-A87F-41F8-DBD8-790B21A8C165}"/>
              </a:ext>
            </a:extLst>
          </p:cNvPr>
          <p:cNvSpPr/>
          <p:nvPr/>
        </p:nvSpPr>
        <p:spPr>
          <a:xfrm>
            <a:off x="152400" y="1447800"/>
            <a:ext cx="8763000" cy="1752600"/>
          </a:xfrm>
          <a:prstGeom prst="rect">
            <a:avLst/>
          </a:prstGeom>
          <a:solidFill>
            <a:sysClr val="window" lastClr="FFFFFF"/>
          </a:solidFill>
          <a:ln w="15875" cap="rnd" cmpd="sng" algn="ctr">
            <a:solidFill>
              <a:schemeClr val="accent6">
                <a:lumMod val="75000"/>
              </a:schemeClr>
            </a:solidFill>
            <a:prstDash val="solid"/>
          </a:ln>
          <a:effectLst/>
        </p:spPr>
        <p:txBody>
          <a:bodyPr anchor="ctr"/>
          <a:lstStyle/>
          <a:p>
            <a:pPr algn="just" defTabSz="457200" rtl="1" eaLnBrk="1" fontAlgn="auto" hangingPunct="1">
              <a:spcBef>
                <a:spcPts val="0"/>
              </a:spcBef>
              <a:spcAft>
                <a:spcPts val="0"/>
              </a:spcAft>
              <a:defRPr/>
            </a:pPr>
            <a:r>
              <a:rPr lang="fa-IR" sz="2000" b="1" dirty="0">
                <a:cs typeface="B Zar" panose="00000400000000000000" pitchFamily="2" charset="-78"/>
              </a:rPr>
              <a:t>پ-</a:t>
            </a:r>
            <a:r>
              <a:rPr lang="fa-IR" sz="2000" b="1" kern="0" dirty="0">
                <a:solidFill>
                  <a:schemeClr val="tx1">
                    <a:lumMod val="60000"/>
                    <a:lumOff val="40000"/>
                  </a:schemeClr>
                </a:solidFill>
                <a:latin typeface="Century Gothic" panose="020B0502020202020204"/>
                <a:cs typeface="B Zar" panose="00000400000000000000" pitchFamily="2" charset="-78"/>
              </a:rPr>
              <a:t>عدم اعلام شماره حساب یا حسابهای بانکی واحد اقتصادی </a:t>
            </a:r>
            <a:r>
              <a:rPr lang="fa-IR" sz="2000" b="1" dirty="0">
                <a:cs typeface="B Zar" panose="00000400000000000000" pitchFamily="2" charset="-78"/>
              </a:rPr>
              <a:t>که گردش مالی واحد از طریق آن یا آنها انجام می شود به سازمان، معادل</a:t>
            </a:r>
            <a:r>
              <a:rPr lang="fa-IR" sz="2000" b="1" kern="0" dirty="0">
                <a:solidFill>
                  <a:prstClr val="black"/>
                </a:solidFill>
                <a:latin typeface="Century Gothic" panose="020B0502020202020204"/>
                <a:cs typeface="B Zar" panose="00000400000000000000" pitchFamily="2" charset="-78"/>
              </a:rPr>
              <a:t> </a:t>
            </a:r>
            <a:r>
              <a:rPr lang="fa-IR" sz="2000" b="1" kern="0" dirty="0">
                <a:solidFill>
                  <a:schemeClr val="accent6">
                    <a:lumMod val="75000"/>
                  </a:schemeClr>
                </a:solidFill>
                <a:latin typeface="Century Gothic" panose="020B0502020202020204"/>
                <a:cs typeface="B Zar" panose="00000400000000000000" pitchFamily="2" charset="-78"/>
              </a:rPr>
              <a:t>ده درصد (10%) مجموع مبلغ فروش انجام شده از طریق آن حساب یا بیست میلیون (20.000.000) ریال</a:t>
            </a:r>
            <a:r>
              <a:rPr lang="fa-IR" sz="2000" b="1" kern="0" dirty="0">
                <a:solidFill>
                  <a:prstClr val="black"/>
                </a:solidFill>
                <a:latin typeface="Century Gothic" panose="020B0502020202020204"/>
                <a:cs typeface="B Zar" panose="00000400000000000000" pitchFamily="2" charset="-78"/>
              </a:rPr>
              <a:t>، هر یک که</a:t>
            </a:r>
            <a:r>
              <a:rPr lang="fa-IR" sz="2000" b="1" kern="0" dirty="0">
                <a:solidFill>
                  <a:srgbClr val="00B050"/>
                </a:solidFill>
                <a:latin typeface="Century Gothic" panose="020B0502020202020204"/>
                <a:cs typeface="B Zar" panose="00000400000000000000" pitchFamily="2" charset="-78"/>
              </a:rPr>
              <a:t> </a:t>
            </a:r>
            <a:r>
              <a:rPr lang="fa-IR" sz="2000" b="1" kern="0" dirty="0">
                <a:solidFill>
                  <a:schemeClr val="accent6">
                    <a:lumMod val="75000"/>
                  </a:schemeClr>
                </a:solidFill>
                <a:latin typeface="Century Gothic" panose="020B0502020202020204"/>
                <a:cs typeface="B Zar" panose="00000400000000000000" pitchFamily="2" charset="-78"/>
              </a:rPr>
              <a:t>بیشتر</a:t>
            </a:r>
            <a:r>
              <a:rPr lang="fa-IR" sz="2000" b="1" kern="0" dirty="0">
                <a:solidFill>
                  <a:srgbClr val="00B050"/>
                </a:solidFill>
                <a:latin typeface="Century Gothic" panose="020B0502020202020204"/>
                <a:cs typeface="B Zar" panose="00000400000000000000" pitchFamily="2" charset="-78"/>
              </a:rPr>
              <a:t> </a:t>
            </a:r>
            <a:r>
              <a:rPr lang="fa-IR" sz="2000" b="1" kern="0" dirty="0">
                <a:solidFill>
                  <a:prstClr val="black"/>
                </a:solidFill>
                <a:latin typeface="Century Gothic" panose="020B0502020202020204"/>
                <a:cs typeface="B Zar" panose="00000400000000000000" pitchFamily="2" charset="-78"/>
              </a:rPr>
              <a:t>باشد و </a:t>
            </a:r>
            <a:r>
              <a:rPr lang="fa-IR" sz="2000" b="1" kern="0" dirty="0">
                <a:solidFill>
                  <a:schemeClr val="accent6">
                    <a:lumMod val="75000"/>
                  </a:schemeClr>
                </a:solidFill>
                <a:latin typeface="Century Gothic" panose="020B0502020202020204"/>
                <a:cs typeface="B Zar" panose="00000400000000000000" pitchFamily="2" charset="-78"/>
              </a:rPr>
              <a:t>محرومیت از اعمال معافیت های مالیاتی، نرخ صفر و مشوقهای موضوع قانون مالیات های مستقیم در همان سال مالی.</a:t>
            </a:r>
            <a:endParaRPr lang="en-US" sz="2000" b="1" kern="0" dirty="0">
              <a:solidFill>
                <a:schemeClr val="accent6">
                  <a:lumMod val="75000"/>
                </a:schemeClr>
              </a:solidFill>
              <a:latin typeface="Century Gothic" panose="020B0502020202020204"/>
              <a:cs typeface="B Zar" panose="00000400000000000000" pitchFamily="2" charset="-78"/>
            </a:endParaRPr>
          </a:p>
        </p:txBody>
      </p:sp>
      <p:sp>
        <p:nvSpPr>
          <p:cNvPr id="11" name="Rectangle 10">
            <a:extLst>
              <a:ext uri="{FF2B5EF4-FFF2-40B4-BE49-F238E27FC236}">
                <a16:creationId xmlns:a16="http://schemas.microsoft.com/office/drawing/2014/main" xmlns="" id="{C9CBB967-9701-1EBB-7764-F938B001F9DB}"/>
              </a:ext>
            </a:extLst>
          </p:cNvPr>
          <p:cNvSpPr/>
          <p:nvPr/>
        </p:nvSpPr>
        <p:spPr>
          <a:xfrm>
            <a:off x="2527300" y="3736974"/>
            <a:ext cx="6178550" cy="1166813"/>
          </a:xfrm>
          <a:prstGeom prst="rect">
            <a:avLst/>
          </a:prstGeom>
          <a:solidFill>
            <a:sysClr val="window" lastClr="FFFFFF"/>
          </a:solidFill>
          <a:ln w="15875" cap="rnd" cmpd="sng" algn="ctr">
            <a:solidFill>
              <a:schemeClr val="accent6">
                <a:lumMod val="75000"/>
              </a:schemeClr>
            </a:solidFill>
            <a:prstDash val="solid"/>
          </a:ln>
          <a:effectLst/>
        </p:spPr>
        <p:txBody>
          <a:bodyPr anchor="ctr"/>
          <a:lstStyle/>
          <a:p>
            <a:pPr algn="just" defTabSz="457200" rtl="1" eaLnBrk="1" fontAlgn="auto" hangingPunct="1">
              <a:spcBef>
                <a:spcPts val="0"/>
              </a:spcBef>
              <a:spcAft>
                <a:spcPts val="0"/>
              </a:spcAft>
              <a:defRPr/>
            </a:pPr>
            <a:r>
              <a:rPr lang="fa-IR" b="1" dirty="0">
                <a:cs typeface="B Zar" panose="00000400000000000000" pitchFamily="2" charset="-78"/>
              </a:rPr>
              <a:t>ث-</a:t>
            </a:r>
            <a:r>
              <a:rPr lang="fa-IR" b="1" kern="0" dirty="0">
                <a:solidFill>
                  <a:schemeClr val="tx1">
                    <a:lumMod val="60000"/>
                    <a:lumOff val="40000"/>
                  </a:schemeClr>
                </a:solidFill>
                <a:latin typeface="Century Gothic" panose="020B0502020202020204"/>
                <a:cs typeface="B Zar" panose="00000400000000000000" pitchFamily="2" charset="-78"/>
              </a:rPr>
              <a:t>عدم رعایت احکام مذکور در مواد (12)، (13) و (14) این قانون</a:t>
            </a:r>
            <a:r>
              <a:rPr lang="fa-IR" b="1" dirty="0">
                <a:cs typeface="B Zar" panose="00000400000000000000" pitchFamily="2" charset="-78"/>
              </a:rPr>
              <a:t>، معادل یک درصد (1%) مبلغ فروش گزارش نشده یا معادل ده میلیون (10.000.000) ریال، هر یک که بیشتر باشد.</a:t>
            </a:r>
          </a:p>
        </p:txBody>
      </p:sp>
      <p:sp>
        <p:nvSpPr>
          <p:cNvPr id="12" name="Rectangle 11">
            <a:extLst>
              <a:ext uri="{FF2B5EF4-FFF2-40B4-BE49-F238E27FC236}">
                <a16:creationId xmlns:a16="http://schemas.microsoft.com/office/drawing/2014/main" xmlns="" id="{406E269A-E449-6C52-1024-1CB9750AC630}"/>
              </a:ext>
            </a:extLst>
          </p:cNvPr>
          <p:cNvSpPr/>
          <p:nvPr/>
        </p:nvSpPr>
        <p:spPr>
          <a:xfrm>
            <a:off x="2527300" y="5095875"/>
            <a:ext cx="6178550" cy="1166813"/>
          </a:xfrm>
          <a:prstGeom prst="rect">
            <a:avLst/>
          </a:prstGeom>
          <a:solidFill>
            <a:sysClr val="window" lastClr="FFFFFF"/>
          </a:solidFill>
          <a:ln w="15875" cap="rnd" cmpd="sng" algn="ctr">
            <a:solidFill>
              <a:schemeClr val="accent6">
                <a:lumMod val="75000"/>
              </a:schemeClr>
            </a:solidFill>
            <a:prstDash val="solid"/>
          </a:ln>
          <a:effectLst/>
        </p:spPr>
        <p:txBody>
          <a:bodyPr anchor="ctr"/>
          <a:lstStyle/>
          <a:p>
            <a:pPr algn="just" defTabSz="457200" rtl="1" eaLnBrk="1" fontAlgn="auto" hangingPunct="1">
              <a:spcBef>
                <a:spcPts val="0"/>
              </a:spcBef>
              <a:spcAft>
                <a:spcPts val="0"/>
              </a:spcAft>
              <a:defRPr/>
            </a:pPr>
            <a:r>
              <a:rPr lang="fa-IR" b="1" dirty="0">
                <a:cs typeface="B Zar" panose="00000400000000000000" pitchFamily="2" charset="-78"/>
              </a:rPr>
              <a:t>الف-</a:t>
            </a:r>
            <a:r>
              <a:rPr lang="fa-IR" b="1" kern="0" dirty="0">
                <a:solidFill>
                  <a:schemeClr val="tx1">
                    <a:lumMod val="60000"/>
                    <a:lumOff val="40000"/>
                  </a:schemeClr>
                </a:solidFill>
                <a:latin typeface="Century Gothic" panose="020B0502020202020204"/>
                <a:cs typeface="B Zar" panose="00000400000000000000" pitchFamily="2" charset="-78"/>
              </a:rPr>
              <a:t>عدم صدور </a:t>
            </a:r>
            <a:r>
              <a:rPr lang="fa-IR" b="1" kern="0" dirty="0" err="1">
                <a:solidFill>
                  <a:schemeClr val="tx1">
                    <a:lumMod val="60000"/>
                    <a:lumOff val="40000"/>
                  </a:schemeClr>
                </a:solidFill>
                <a:latin typeface="Century Gothic" panose="020B0502020202020204"/>
                <a:cs typeface="B Zar" panose="00000400000000000000" pitchFamily="2" charset="-78"/>
              </a:rPr>
              <a:t>صورتحساب</a:t>
            </a:r>
            <a:r>
              <a:rPr lang="fa-IR" b="1" kern="0" dirty="0">
                <a:solidFill>
                  <a:schemeClr val="tx1">
                    <a:lumMod val="60000"/>
                    <a:lumOff val="40000"/>
                  </a:schemeClr>
                </a:solidFill>
                <a:latin typeface="Century Gothic" panose="020B0502020202020204"/>
                <a:cs typeface="B Zar" panose="00000400000000000000" pitchFamily="2" charset="-78"/>
              </a:rPr>
              <a:t> الکترونیکی</a:t>
            </a:r>
            <a:r>
              <a:rPr lang="fa-IR" b="1" kern="0" dirty="0">
                <a:solidFill>
                  <a:prstClr val="black"/>
                </a:solidFill>
                <a:latin typeface="Century Gothic" panose="020B0502020202020204"/>
                <a:cs typeface="B Zar" panose="00000400000000000000" pitchFamily="2" charset="-78"/>
              </a:rPr>
              <a:t>،</a:t>
            </a:r>
            <a:r>
              <a:rPr lang="fa-IR" b="1" dirty="0">
                <a:cs typeface="B Zar" panose="00000400000000000000" pitchFamily="2" charset="-78"/>
              </a:rPr>
              <a:t> معادل</a:t>
            </a:r>
            <a:r>
              <a:rPr lang="fa-IR" b="1" kern="0" dirty="0">
                <a:solidFill>
                  <a:prstClr val="black"/>
                </a:solidFill>
                <a:latin typeface="Century Gothic" panose="020B0502020202020204"/>
                <a:cs typeface="B Zar" panose="00000400000000000000" pitchFamily="2" charset="-78"/>
              </a:rPr>
              <a:t> </a:t>
            </a:r>
            <a:r>
              <a:rPr lang="fa-IR" b="1" kern="0" dirty="0">
                <a:solidFill>
                  <a:schemeClr val="accent6">
                    <a:lumMod val="75000"/>
                  </a:schemeClr>
                </a:solidFill>
                <a:latin typeface="Century Gothic" panose="020B0502020202020204"/>
                <a:cs typeface="B Zar" panose="00000400000000000000" pitchFamily="2" charset="-78"/>
              </a:rPr>
              <a:t>ده درصد(10%) مجموع مبلغ فروش انجام شده بدون صدور </a:t>
            </a:r>
            <a:r>
              <a:rPr lang="fa-IR" b="1" kern="0" dirty="0" err="1">
                <a:solidFill>
                  <a:schemeClr val="accent6">
                    <a:lumMod val="75000"/>
                  </a:schemeClr>
                </a:solidFill>
                <a:latin typeface="Century Gothic" panose="020B0502020202020204"/>
                <a:cs typeface="B Zar" panose="00000400000000000000" pitchFamily="2" charset="-78"/>
              </a:rPr>
              <a:t>صورتحساب</a:t>
            </a:r>
            <a:r>
              <a:rPr lang="fa-IR" b="1" kern="0" dirty="0">
                <a:solidFill>
                  <a:schemeClr val="accent6">
                    <a:lumMod val="75000"/>
                  </a:schemeClr>
                </a:solidFill>
                <a:latin typeface="Century Gothic" panose="020B0502020202020204"/>
                <a:cs typeface="B Zar" panose="00000400000000000000" pitchFamily="2" charset="-78"/>
              </a:rPr>
              <a:t> الکترونیکی</a:t>
            </a:r>
            <a:r>
              <a:rPr lang="fa-IR" b="1" dirty="0">
                <a:solidFill>
                  <a:schemeClr val="accent6">
                    <a:lumMod val="75000"/>
                  </a:schemeClr>
                </a:solidFill>
                <a:cs typeface="B Zar" panose="00000400000000000000" pitchFamily="2" charset="-78"/>
              </a:rPr>
              <a:t> </a:t>
            </a:r>
            <a:r>
              <a:rPr lang="fa-IR" b="1" dirty="0">
                <a:cs typeface="B Zar" panose="00000400000000000000" pitchFamily="2" charset="-78"/>
              </a:rPr>
              <a:t>یا </a:t>
            </a:r>
            <a:r>
              <a:rPr lang="fa-IR" b="1" kern="0" dirty="0">
                <a:solidFill>
                  <a:schemeClr val="accent6">
                    <a:lumMod val="75000"/>
                  </a:schemeClr>
                </a:solidFill>
                <a:latin typeface="Century Gothic" panose="020B0502020202020204"/>
                <a:cs typeface="B Zar" panose="00000400000000000000" pitchFamily="2" charset="-78"/>
              </a:rPr>
              <a:t>بیست میلیون (20.000.000) ریال</a:t>
            </a:r>
            <a:r>
              <a:rPr lang="fa-IR" b="1" kern="0" dirty="0">
                <a:solidFill>
                  <a:prstClr val="black"/>
                </a:solidFill>
                <a:latin typeface="Century Gothic" panose="020B0502020202020204"/>
                <a:cs typeface="B Zar" panose="00000400000000000000" pitchFamily="2" charset="-78"/>
              </a:rPr>
              <a:t>، </a:t>
            </a:r>
            <a:r>
              <a:rPr lang="fa-IR" b="1" dirty="0">
                <a:cs typeface="B Zar" panose="00000400000000000000" pitchFamily="2" charset="-78"/>
              </a:rPr>
              <a:t>هر یک که </a:t>
            </a:r>
            <a:r>
              <a:rPr lang="fa-IR" b="1" kern="0" dirty="0">
                <a:solidFill>
                  <a:schemeClr val="accent6">
                    <a:lumMod val="75000"/>
                  </a:schemeClr>
                </a:solidFill>
                <a:latin typeface="Century Gothic" panose="020B0502020202020204"/>
                <a:cs typeface="B Zar" panose="00000400000000000000" pitchFamily="2" charset="-78"/>
              </a:rPr>
              <a:t>بیشتر </a:t>
            </a:r>
            <a:r>
              <a:rPr lang="fa-IR" b="1" dirty="0">
                <a:cs typeface="B Zar" panose="00000400000000000000" pitchFamily="2" charset="-78"/>
              </a:rPr>
              <a:t>باشد.</a:t>
            </a:r>
            <a:endParaRPr lang="en-US" b="1" dirty="0">
              <a:cs typeface="B Zar" panose="00000400000000000000" pitchFamily="2" charset="-78"/>
            </a:endParaRPr>
          </a:p>
        </p:txBody>
      </p:sp>
      <p:sp>
        <p:nvSpPr>
          <p:cNvPr id="13" name="Rounded Rectangle 12">
            <a:extLst>
              <a:ext uri="{FF2B5EF4-FFF2-40B4-BE49-F238E27FC236}">
                <a16:creationId xmlns:a16="http://schemas.microsoft.com/office/drawing/2014/main" xmlns="" id="{6F3AB60F-E9C1-1DFC-4C44-57E52003F2A0}"/>
              </a:ext>
            </a:extLst>
          </p:cNvPr>
          <p:cNvSpPr/>
          <p:nvPr/>
        </p:nvSpPr>
        <p:spPr>
          <a:xfrm>
            <a:off x="152400" y="4051300"/>
            <a:ext cx="1525588" cy="1914525"/>
          </a:xfrm>
          <a:prstGeom prst="roundRect">
            <a:avLst/>
          </a:prstGeom>
          <a:solidFill>
            <a:srgbClr val="FAF9BD"/>
          </a:solidFill>
          <a:ln w="15875" cap="rnd" cmpd="sng" algn="ctr">
            <a:solidFill>
              <a:schemeClr val="accent6">
                <a:lumMod val="75000"/>
              </a:schemeClr>
            </a:solidFill>
            <a:prstDash val="solid"/>
          </a:ln>
          <a:effectLst/>
        </p:spPr>
        <p:txBody>
          <a:bodyPr anchor="ctr"/>
          <a:lstStyle/>
          <a:p>
            <a:pPr algn="ctr" defTabSz="457200" rtl="1" eaLnBrk="1" fontAlgn="auto" hangingPunct="1">
              <a:spcBef>
                <a:spcPts val="0"/>
              </a:spcBef>
              <a:spcAft>
                <a:spcPts val="0"/>
              </a:spcAft>
              <a:defRPr/>
            </a:pPr>
            <a:r>
              <a:rPr lang="fa-IR" b="1" dirty="0">
                <a:cs typeface="B Zar" panose="00000400000000000000" pitchFamily="2" charset="-78"/>
              </a:rPr>
              <a:t>در صورت اعمال جریمه های الف و ث جریمه ماده 169 اعمال </a:t>
            </a:r>
            <a:br>
              <a:rPr lang="fa-IR" b="1" dirty="0">
                <a:cs typeface="B Zar" panose="00000400000000000000" pitchFamily="2" charset="-78"/>
              </a:rPr>
            </a:br>
            <a:r>
              <a:rPr lang="fa-IR" b="1" dirty="0">
                <a:cs typeface="B Zar" panose="00000400000000000000" pitchFamily="2" charset="-78"/>
              </a:rPr>
              <a:t>نمی شود</a:t>
            </a:r>
            <a:endParaRPr lang="en-US" b="1" dirty="0">
              <a:cs typeface="B Zar" panose="00000400000000000000" pitchFamily="2" charset="-78"/>
            </a:endParaRPr>
          </a:p>
        </p:txBody>
      </p:sp>
      <p:cxnSp>
        <p:nvCxnSpPr>
          <p:cNvPr id="33803" name="Straight Arrow Connector 13">
            <a:extLst>
              <a:ext uri="{FF2B5EF4-FFF2-40B4-BE49-F238E27FC236}">
                <a16:creationId xmlns:a16="http://schemas.microsoft.com/office/drawing/2014/main" xmlns="" id="{968A8FDA-AF9B-3B68-9F5E-496AD9A9D777}"/>
              </a:ext>
            </a:extLst>
          </p:cNvPr>
          <p:cNvCxnSpPr>
            <a:cxnSpLocks noChangeShapeType="1"/>
            <a:stCxn id="11" idx="1"/>
            <a:endCxn id="13" idx="3"/>
          </p:cNvCxnSpPr>
          <p:nvPr/>
        </p:nvCxnSpPr>
        <p:spPr bwMode="auto">
          <a:xfrm flipH="1">
            <a:off x="1677988" y="4320381"/>
            <a:ext cx="849312" cy="688182"/>
          </a:xfrm>
          <a:prstGeom prst="straightConnector1">
            <a:avLst/>
          </a:prstGeom>
          <a:noFill/>
          <a:ln w="19050" cap="rnd" algn="ctr">
            <a:solidFill>
              <a:schemeClr val="accent6">
                <a:lumMod val="75000"/>
              </a:schemeClr>
            </a:solidFill>
            <a:round/>
            <a:headEnd/>
            <a:tailEnd type="triangle" w="med" len="med"/>
          </a:ln>
          <a:extLst>
            <a:ext uri="{909E8E84-426E-40DD-AFC4-6F175D3DCCD1}">
              <a14:hiddenFill xmlns:a14="http://schemas.microsoft.com/office/drawing/2010/main">
                <a:noFill/>
              </a14:hiddenFill>
            </a:ext>
          </a:extLst>
        </p:spPr>
      </p:cxnSp>
      <p:cxnSp>
        <p:nvCxnSpPr>
          <p:cNvPr id="33804" name="Straight Arrow Connector 14">
            <a:extLst>
              <a:ext uri="{FF2B5EF4-FFF2-40B4-BE49-F238E27FC236}">
                <a16:creationId xmlns:a16="http://schemas.microsoft.com/office/drawing/2014/main" xmlns="" id="{FD7011E8-6DEF-DB71-982F-41257D33945D}"/>
              </a:ext>
            </a:extLst>
          </p:cNvPr>
          <p:cNvCxnSpPr>
            <a:cxnSpLocks noChangeShapeType="1"/>
            <a:stCxn id="12" idx="1"/>
          </p:cNvCxnSpPr>
          <p:nvPr/>
        </p:nvCxnSpPr>
        <p:spPr bwMode="auto">
          <a:xfrm flipH="1" flipV="1">
            <a:off x="1677988" y="5060950"/>
            <a:ext cx="849312" cy="617538"/>
          </a:xfrm>
          <a:prstGeom prst="straightConnector1">
            <a:avLst/>
          </a:prstGeom>
          <a:noFill/>
          <a:ln w="19050" cap="rnd" algn="ctr">
            <a:solidFill>
              <a:schemeClr val="accent6">
                <a:lumMod val="75000"/>
              </a:schemeClr>
            </a:solidFill>
            <a:round/>
            <a:headEnd/>
            <a:tailEnd type="triangle" w="med" len="med"/>
          </a:ln>
          <a:extLst>
            <a:ext uri="{909E8E84-426E-40DD-AFC4-6F175D3DCCD1}">
              <a14:hiddenFill xmlns:a14="http://schemas.microsoft.com/office/drawing/2010/main">
                <a:noFill/>
              </a14:hiddenFill>
            </a:ext>
          </a:extLst>
        </p:spPr>
      </p:cxnSp>
      <p:sp>
        <p:nvSpPr>
          <p:cNvPr id="16" name="Oval 15">
            <a:extLst>
              <a:ext uri="{FF2B5EF4-FFF2-40B4-BE49-F238E27FC236}">
                <a16:creationId xmlns:a16="http://schemas.microsoft.com/office/drawing/2014/main" xmlns="" id="{AF7E6C1C-9CA2-4021-7021-83926B82D5F6}"/>
              </a:ext>
            </a:extLst>
          </p:cNvPr>
          <p:cNvSpPr/>
          <p:nvPr/>
        </p:nvSpPr>
        <p:spPr>
          <a:xfrm>
            <a:off x="469901" y="914400"/>
            <a:ext cx="1208087" cy="762000"/>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pPr>
            <a:r>
              <a:rPr lang="fa-IR" b="1" kern="0" dirty="0">
                <a:solidFill>
                  <a:prstClr val="black"/>
                </a:solidFill>
                <a:latin typeface="Century Gothic" panose="020B0502020202020204"/>
                <a:cs typeface="B Titr" panose="00000700000000000000" pitchFamily="2" charset="-78"/>
              </a:rPr>
              <a:t>ماده 22</a:t>
            </a:r>
            <a:endParaRPr lang="en-US" b="1" kern="0" dirty="0">
              <a:solidFill>
                <a:prstClr val="black"/>
              </a:solidFill>
              <a:latin typeface="Century Gothic" panose="020B0502020202020204"/>
              <a:cs typeface="B Titr" panose="00000700000000000000" pitchFamily="2" charset="-78"/>
            </a:endParaRPr>
          </a:p>
        </p:txBody>
      </p:sp>
      <p:sp>
        <p:nvSpPr>
          <p:cNvPr id="2" name="Slide Number Placeholder 1"/>
          <p:cNvSpPr>
            <a:spLocks noGrp="1"/>
          </p:cNvSpPr>
          <p:nvPr>
            <p:ph type="sldNum" sz="quarter" idx="11"/>
          </p:nvPr>
        </p:nvSpPr>
        <p:spPr/>
        <p:txBody>
          <a:bodyPr/>
          <a:lstStyle/>
          <a:p>
            <a:fld id="{8B99DA81-F034-4383-B854-7B823F948003}" type="slidenum">
              <a:rPr lang="ar-SA" smtClean="0"/>
              <a:pPr/>
              <a:t>56</a:t>
            </a:fld>
            <a:endParaRPr lang="en-US"/>
          </a:p>
        </p:txBody>
      </p:sp>
    </p:spTree>
    <p:extLst>
      <p:ext uri="{BB962C8B-B14F-4D97-AF65-F5344CB8AC3E}">
        <p14:creationId xmlns:p14="http://schemas.microsoft.com/office/powerpoint/2010/main" val="1526999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ounded Rectangle 8">
            <a:extLst>
              <a:ext uri="{FF2B5EF4-FFF2-40B4-BE49-F238E27FC236}">
                <a16:creationId xmlns:a16="http://schemas.microsoft.com/office/drawing/2014/main" xmlns="" id="{8C5D0D09-F922-9316-916C-2658DFD96E21}"/>
              </a:ext>
            </a:extLst>
          </p:cNvPr>
          <p:cNvSpPr>
            <a:spLocks noChangeArrowheads="1"/>
          </p:cNvSpPr>
          <p:nvPr/>
        </p:nvSpPr>
        <p:spPr bwMode="auto">
          <a:xfrm>
            <a:off x="1524000" y="304800"/>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fa-IR" altLang="fa-IR" sz="2400" dirty="0">
                <a:solidFill>
                  <a:schemeClr val="bg1"/>
                </a:solidFill>
                <a:cs typeface="B Titr" panose="00000700000000000000" pitchFamily="2" charset="-78"/>
              </a:rPr>
              <a:t>ضمانت های اجرایی و جرایم (ادامه)</a:t>
            </a:r>
            <a:endParaRPr lang="en-US" altLang="fa-IR" sz="2400" b="1" dirty="0">
              <a:solidFill>
                <a:schemeClr val="bg1"/>
              </a:solidFill>
              <a:cs typeface="B Titr" panose="00000700000000000000" pitchFamily="2" charset="-78"/>
            </a:endParaRPr>
          </a:p>
        </p:txBody>
      </p:sp>
      <p:sp>
        <p:nvSpPr>
          <p:cNvPr id="6" name="Rounded Rectangle 5"/>
          <p:cNvSpPr/>
          <p:nvPr/>
        </p:nvSpPr>
        <p:spPr>
          <a:xfrm>
            <a:off x="223684" y="1143000"/>
            <a:ext cx="8767916" cy="51816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783F55D1-03A3-DE9A-D11C-80F278490124}"/>
              </a:ext>
            </a:extLst>
          </p:cNvPr>
          <p:cNvSpPr/>
          <p:nvPr/>
        </p:nvSpPr>
        <p:spPr>
          <a:xfrm>
            <a:off x="152400" y="836612"/>
            <a:ext cx="1512888" cy="849313"/>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pPr>
            <a:r>
              <a:rPr lang="fa-IR" b="1" kern="0" dirty="0">
                <a:solidFill>
                  <a:prstClr val="black"/>
                </a:solidFill>
                <a:latin typeface="Century Gothic" panose="020B0502020202020204"/>
                <a:cs typeface="B Titr" panose="00000700000000000000" pitchFamily="2" charset="-78"/>
              </a:rPr>
              <a:t>ماده 23</a:t>
            </a:r>
            <a:endParaRPr lang="en-US" b="1" kern="0" dirty="0">
              <a:solidFill>
                <a:prstClr val="black"/>
              </a:solidFill>
              <a:latin typeface="Century Gothic" panose="020B0502020202020204"/>
              <a:cs typeface="B Titr" panose="00000700000000000000" pitchFamily="2" charset="-78"/>
            </a:endParaRPr>
          </a:p>
        </p:txBody>
      </p:sp>
      <p:sp>
        <p:nvSpPr>
          <p:cNvPr id="2" name="Rectangle 1"/>
          <p:cNvSpPr/>
          <p:nvPr/>
        </p:nvSpPr>
        <p:spPr>
          <a:xfrm>
            <a:off x="457200" y="1328678"/>
            <a:ext cx="8458200" cy="4462760"/>
          </a:xfrm>
          <a:prstGeom prst="rect">
            <a:avLst/>
          </a:prstGeom>
        </p:spPr>
        <p:txBody>
          <a:bodyPr wrap="square">
            <a:spAutoFit/>
          </a:bodyPr>
          <a:lstStyle/>
          <a:p>
            <a:pPr marL="0" indent="0" algn="just" rtl="1">
              <a:buClr>
                <a:srgbClr val="92278F"/>
              </a:buClr>
              <a:buNone/>
              <a:defRPr/>
            </a:pPr>
            <a:r>
              <a:rPr lang="fa-IR" b="1" dirty="0">
                <a:solidFill>
                  <a:schemeClr val="tx1">
                    <a:lumMod val="60000"/>
                    <a:lumOff val="40000"/>
                  </a:schemeClr>
                </a:solidFill>
                <a:latin typeface="Century Gothic" panose="020B0502020202020204"/>
                <a:cs typeface="B Zar" panose="00000400000000000000" pitchFamily="2" charset="-78"/>
              </a:rPr>
              <a:t>    </a:t>
            </a:r>
          </a:p>
          <a:p>
            <a:pPr marL="0" indent="0" algn="just" rtl="1">
              <a:buClr>
                <a:srgbClr val="92278F"/>
              </a:buClr>
              <a:buNone/>
              <a:defRPr/>
            </a:pPr>
            <a:endParaRPr lang="fa-IR" sz="1000" b="1" dirty="0">
              <a:solidFill>
                <a:schemeClr val="tx1">
                  <a:lumMod val="60000"/>
                  <a:lumOff val="40000"/>
                </a:schemeClr>
              </a:solidFill>
              <a:latin typeface="Century Gothic" panose="020B0502020202020204"/>
              <a:cs typeface="B Zar" panose="00000400000000000000" pitchFamily="2" charset="-78"/>
            </a:endParaRPr>
          </a:p>
          <a:p>
            <a:pPr marL="285750" indent="-285750" algn="just" rtl="1">
              <a:buClr>
                <a:srgbClr val="3FCDFF"/>
              </a:buClr>
              <a:buFont typeface="Wingdings" panose="05000000000000000000" pitchFamily="2" charset="2"/>
              <a:buChar char="v"/>
              <a:defRPr/>
            </a:pPr>
            <a:r>
              <a:rPr lang="fa-IR" b="1" dirty="0">
                <a:solidFill>
                  <a:schemeClr val="tx1">
                    <a:lumMod val="60000"/>
                    <a:lumOff val="40000"/>
                  </a:schemeClr>
                </a:solidFill>
                <a:latin typeface="Century Gothic" panose="020B0502020202020204"/>
                <a:cs typeface="B Zar" panose="00000400000000000000" pitchFamily="2" charset="-78"/>
              </a:rPr>
              <a:t> </a:t>
            </a:r>
            <a:r>
              <a:rPr lang="fa-IR" sz="2200" b="1" dirty="0">
                <a:solidFill>
                  <a:schemeClr val="tx1">
                    <a:lumMod val="60000"/>
                    <a:lumOff val="40000"/>
                  </a:schemeClr>
                </a:solidFill>
                <a:latin typeface="Century Gothic" panose="020B0502020202020204"/>
                <a:cs typeface="B Zar" panose="00000400000000000000" pitchFamily="2" charset="-78"/>
              </a:rPr>
              <a:t>هر شخصی که به قصد تقلب یا اخلال در نظام مالیاتی کشور</a:t>
            </a:r>
            <a:r>
              <a:rPr lang="fa-IR" sz="2200" b="1" dirty="0">
                <a:solidFill>
                  <a:sysClr val="windowText" lastClr="000000"/>
                </a:solidFill>
                <a:latin typeface="Century Gothic" panose="020B0502020202020204"/>
                <a:cs typeface="B Zar" panose="00000400000000000000" pitchFamily="2" charset="-78"/>
              </a:rPr>
              <a:t>، </a:t>
            </a:r>
            <a:r>
              <a:rPr lang="fa-IR" sz="2200" b="1" dirty="0">
                <a:solidFill>
                  <a:schemeClr val="accent6">
                    <a:lumMod val="75000"/>
                  </a:schemeClr>
                </a:solidFill>
                <a:latin typeface="Century Gothic" panose="020B0502020202020204"/>
                <a:cs typeface="B Zar" panose="00000400000000000000" pitchFamily="2" charset="-78"/>
              </a:rPr>
              <a:t>اقدام به تولید، عرضه یا استفاده از</a:t>
            </a:r>
            <a:r>
              <a:rPr lang="fa-IR" sz="2200" b="1" dirty="0">
                <a:solidFill>
                  <a:srgbClr val="00B050"/>
                </a:solidFill>
                <a:latin typeface="Century Gothic" panose="020B0502020202020204"/>
                <a:cs typeface="B Zar" panose="00000400000000000000" pitchFamily="2" charset="-78"/>
              </a:rPr>
              <a:t> </a:t>
            </a:r>
            <a:r>
              <a:rPr lang="fa-IR" sz="2200" b="1" dirty="0">
                <a:solidFill>
                  <a:schemeClr val="tx1">
                    <a:lumMod val="60000"/>
                    <a:lumOff val="40000"/>
                  </a:schemeClr>
                </a:solidFill>
                <a:latin typeface="Century Gothic" panose="020B0502020202020204"/>
                <a:cs typeface="B Zar" panose="00000400000000000000" pitchFamily="2" charset="-78"/>
              </a:rPr>
              <a:t>تجهیزات سخت افزاری و نرم افزاری و پایانه های فروشگاهی معیوب یا تجهیزات معیوب کننده کند</a:t>
            </a:r>
            <a:r>
              <a:rPr lang="fa-IR" sz="2200" b="1" dirty="0">
                <a:cs typeface="B Zar" panose="00000400000000000000" pitchFamily="2" charset="-78"/>
              </a:rPr>
              <a:t>، یا </a:t>
            </a:r>
            <a:r>
              <a:rPr lang="fa-IR" sz="2200" b="1" dirty="0">
                <a:solidFill>
                  <a:schemeClr val="tx1">
                    <a:lumMod val="60000"/>
                    <a:lumOff val="40000"/>
                  </a:schemeClr>
                </a:solidFill>
                <a:latin typeface="Century Gothic" panose="020B0502020202020204"/>
                <a:cs typeface="B Zar" panose="00000400000000000000" pitchFamily="2" charset="-78"/>
              </a:rPr>
              <a:t>پایانه فروشگاهی خود یا دیگران را تخریب کند</a:t>
            </a:r>
            <a:r>
              <a:rPr lang="fa-IR" sz="2200" b="1" dirty="0">
                <a:solidFill>
                  <a:sysClr val="windowText" lastClr="000000"/>
                </a:solidFill>
                <a:latin typeface="Century Gothic" panose="020B0502020202020204"/>
                <a:cs typeface="B Zar" panose="00000400000000000000" pitchFamily="2" charset="-78"/>
              </a:rPr>
              <a:t>، </a:t>
            </a:r>
            <a:r>
              <a:rPr lang="fa-IR" sz="2200" b="1" dirty="0">
                <a:solidFill>
                  <a:schemeClr val="accent6">
                    <a:lumMod val="75000"/>
                  </a:schemeClr>
                </a:solidFill>
                <a:latin typeface="Century Gothic" panose="020B0502020202020204"/>
                <a:cs typeface="B Zar" panose="00000400000000000000" pitchFamily="2" charset="-78"/>
              </a:rPr>
              <a:t>علاوه بر جبران ضرر و زیان</a:t>
            </a:r>
            <a:r>
              <a:rPr lang="fa-IR" sz="2200" b="1" dirty="0">
                <a:cs typeface="B Zar" panose="00000400000000000000" pitchFamily="2" charset="-78"/>
              </a:rPr>
              <a:t>، حسب مورد به </a:t>
            </a:r>
            <a:r>
              <a:rPr lang="fa-IR" sz="2200" b="1" dirty="0">
                <a:solidFill>
                  <a:schemeClr val="accent6">
                    <a:lumMod val="75000"/>
                  </a:schemeClr>
                </a:solidFill>
                <a:latin typeface="Century Gothic" panose="020B0502020202020204"/>
                <a:cs typeface="B Zar" panose="00000400000000000000" pitchFamily="2" charset="-78"/>
              </a:rPr>
              <a:t>یک یا چند مورد از مجازات های تعزیری درجه شش قانون مجازات اسلامی به غیر از حبس</a:t>
            </a:r>
            <a:r>
              <a:rPr lang="fa-IR" sz="2200" b="1" dirty="0">
                <a:solidFill>
                  <a:schemeClr val="accent6">
                    <a:lumMod val="75000"/>
                  </a:schemeClr>
                </a:solidFill>
                <a:cs typeface="B Zar" panose="00000400000000000000" pitchFamily="2" charset="-78"/>
              </a:rPr>
              <a:t>، </a:t>
            </a:r>
            <a:r>
              <a:rPr lang="fa-IR" sz="2200" b="1" dirty="0">
                <a:cs typeface="B Zar" panose="00000400000000000000" pitchFamily="2" charset="-78"/>
              </a:rPr>
              <a:t>محکوم می شود.</a:t>
            </a:r>
          </a:p>
          <a:p>
            <a:pPr marL="0" indent="0" algn="just" rtl="1">
              <a:buClr>
                <a:srgbClr val="92278F"/>
              </a:buClr>
              <a:buFont typeface="Wingdings 3" charset="2"/>
              <a:buNone/>
              <a:defRPr/>
            </a:pPr>
            <a:endParaRPr lang="fa-IR" b="1" dirty="0">
              <a:solidFill>
                <a:sysClr val="windowText" lastClr="000000"/>
              </a:solidFill>
              <a:latin typeface="Century Gothic" panose="020B0502020202020204"/>
              <a:cs typeface="B Nazanin" panose="00000400000000000000" pitchFamily="2" charset="-78"/>
            </a:endParaRPr>
          </a:p>
          <a:p>
            <a:pPr marL="285750" indent="-285750" algn="just" rtl="1">
              <a:buClr>
                <a:srgbClr val="3FCDFF"/>
              </a:buClr>
              <a:buFont typeface="Wingdings" panose="05000000000000000000" pitchFamily="2" charset="2"/>
              <a:buChar char="v"/>
              <a:defRPr/>
            </a:pPr>
            <a:r>
              <a:rPr lang="fa-IR" b="1" dirty="0">
                <a:solidFill>
                  <a:sysClr val="windowText" lastClr="000000"/>
                </a:solidFill>
                <a:latin typeface="Century Gothic" panose="020B0502020202020204"/>
                <a:cs typeface="B Nazanin" panose="00000400000000000000" pitchFamily="2" charset="-78"/>
              </a:rPr>
              <a:t> </a:t>
            </a:r>
            <a:r>
              <a:rPr lang="fa-IR" sz="2200" b="1" dirty="0">
                <a:cs typeface="B Zar" panose="00000400000000000000" pitchFamily="2" charset="-78"/>
              </a:rPr>
              <a:t>تکرار جرم موضوع این ماده برای بیش از سه بار، حسب مورد موجب مجازات های تعزیری درجه پنج قانون مجازات اسلامی به غیر از حبس، می شود.</a:t>
            </a:r>
          </a:p>
          <a:p>
            <a:pPr marL="0" indent="0" algn="just" rtl="1">
              <a:buClr>
                <a:srgbClr val="92278F"/>
              </a:buClr>
              <a:buNone/>
              <a:defRPr/>
            </a:pPr>
            <a:endParaRPr lang="fa-IR" b="1" dirty="0">
              <a:cs typeface="B Zar" panose="00000400000000000000" pitchFamily="2" charset="-78"/>
            </a:endParaRPr>
          </a:p>
          <a:p>
            <a:pPr marL="342900" indent="-342900" algn="just" rtl="1">
              <a:buClr>
                <a:srgbClr val="3FCDFF"/>
              </a:buClr>
              <a:buFont typeface="Wingdings" panose="05000000000000000000" pitchFamily="2" charset="2"/>
              <a:buChar char="v"/>
              <a:defRPr/>
            </a:pPr>
            <a:r>
              <a:rPr lang="fa-IR" sz="2200" b="1" dirty="0">
                <a:cs typeface="B Zar" panose="00000400000000000000" pitchFamily="2" charset="-78"/>
              </a:rPr>
              <a:t>اقدام به جرم موضوع این ماده به صورت گروهی و سازمان یافته، موجب مجازات­های تعزیری درجه چهار قانون مجازات اسلامی به غیر از حبس، حسب مورد می شود.</a:t>
            </a:r>
          </a:p>
        </p:txBody>
      </p:sp>
      <p:sp>
        <p:nvSpPr>
          <p:cNvPr id="3" name="Slide Number Placeholder 2"/>
          <p:cNvSpPr>
            <a:spLocks noGrp="1"/>
          </p:cNvSpPr>
          <p:nvPr>
            <p:ph type="sldNum" sz="quarter" idx="11"/>
          </p:nvPr>
        </p:nvSpPr>
        <p:spPr/>
        <p:txBody>
          <a:bodyPr/>
          <a:lstStyle/>
          <a:p>
            <a:fld id="{8B99DA81-F034-4383-B854-7B823F948003}" type="slidenum">
              <a:rPr lang="ar-SA" smtClean="0"/>
              <a:pPr/>
              <a:t>57</a:t>
            </a:fld>
            <a:endParaRPr lang="en-US"/>
          </a:p>
        </p:txBody>
      </p:sp>
    </p:spTree>
    <p:extLst>
      <p:ext uri="{BB962C8B-B14F-4D97-AF65-F5344CB8AC3E}">
        <p14:creationId xmlns:p14="http://schemas.microsoft.com/office/powerpoint/2010/main" val="1636467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ounded Rectangle 8">
            <a:extLst>
              <a:ext uri="{FF2B5EF4-FFF2-40B4-BE49-F238E27FC236}">
                <a16:creationId xmlns:a16="http://schemas.microsoft.com/office/drawing/2014/main" xmlns="" id="{E4AD6E56-E9CF-EADF-C678-80F7F101E851}"/>
              </a:ext>
            </a:extLst>
          </p:cNvPr>
          <p:cNvSpPr>
            <a:spLocks noChangeArrowheads="1"/>
          </p:cNvSpPr>
          <p:nvPr/>
        </p:nvSpPr>
        <p:spPr bwMode="auto">
          <a:xfrm>
            <a:off x="1562100" y="231775"/>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fa-IR" altLang="fa-IR" sz="2400" dirty="0">
                <a:solidFill>
                  <a:schemeClr val="bg1"/>
                </a:solidFill>
                <a:cs typeface="B Titr" panose="00000700000000000000" pitchFamily="2" charset="-78"/>
              </a:rPr>
              <a:t>ضمانت های اجرایی و جرایم (ادامه)</a:t>
            </a:r>
            <a:endParaRPr lang="en-US" altLang="fa-IR" sz="2400" b="1" dirty="0">
              <a:solidFill>
                <a:schemeClr val="bg1"/>
              </a:solidFill>
              <a:cs typeface="B Titr" panose="00000700000000000000" pitchFamily="2" charset="-78"/>
            </a:endParaRPr>
          </a:p>
        </p:txBody>
      </p:sp>
      <p:sp>
        <p:nvSpPr>
          <p:cNvPr id="5" name="Rounded Rectangle 4"/>
          <p:cNvSpPr/>
          <p:nvPr/>
        </p:nvSpPr>
        <p:spPr>
          <a:xfrm>
            <a:off x="223684" y="1069310"/>
            <a:ext cx="8767916" cy="540769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172497"/>
            <a:ext cx="8382000" cy="5187574"/>
          </a:xfrm>
          <a:prstGeom prst="rect">
            <a:avLst/>
          </a:prstGeom>
        </p:spPr>
        <p:txBody>
          <a:bodyPr wrap="square">
            <a:spAutoFit/>
          </a:bodyPr>
          <a:lstStyle/>
          <a:p>
            <a:pPr marL="285750" indent="-285750" algn="just" rtl="1">
              <a:lnSpc>
                <a:spcPct val="120000"/>
              </a:lnSpc>
              <a:buClr>
                <a:srgbClr val="3FCDFF"/>
              </a:buClr>
              <a:buFont typeface="Wingdings" panose="05000000000000000000" pitchFamily="2" charset="2"/>
              <a:buChar char="v"/>
              <a:defRPr/>
            </a:pPr>
            <a:r>
              <a:rPr lang="fa-IR" b="1" dirty="0">
                <a:solidFill>
                  <a:schemeClr val="tx1">
                    <a:lumMod val="60000"/>
                    <a:lumOff val="40000"/>
                  </a:schemeClr>
                </a:solidFill>
                <a:latin typeface="Century Gothic" panose="020B0502020202020204"/>
                <a:cs typeface="B Zar" panose="00000400000000000000" pitchFamily="2" charset="-78"/>
              </a:rPr>
              <a:t>در صورت عدم رعایت احکام مذکور در ماده (2) این قانون</a:t>
            </a:r>
            <a:r>
              <a:rPr lang="fa-IR" b="1" dirty="0">
                <a:solidFill>
                  <a:sysClr val="windowText" lastClr="000000"/>
                </a:solidFill>
                <a:latin typeface="Century Gothic" panose="020B0502020202020204"/>
                <a:cs typeface="B Zar" panose="00000400000000000000" pitchFamily="2" charset="-78"/>
              </a:rPr>
              <a:t>، </a:t>
            </a:r>
            <a:r>
              <a:rPr lang="fa-IR" b="1" dirty="0">
                <a:cs typeface="B Zar" panose="00000400000000000000" pitchFamily="2" charset="-78"/>
              </a:rPr>
              <a:t>سازمان موظف است مراتب تخلف را به وی و مرجع صادرکننده مجوز فعالیت واحد متخلف اعلام کند. </a:t>
            </a:r>
            <a:r>
              <a:rPr lang="fa-IR" b="1" dirty="0">
                <a:solidFill>
                  <a:schemeClr val="tx1">
                    <a:lumMod val="60000"/>
                    <a:lumOff val="40000"/>
                  </a:schemeClr>
                </a:solidFill>
                <a:latin typeface="Century Gothic" panose="020B0502020202020204"/>
                <a:cs typeface="B Zar" panose="00000400000000000000" pitchFamily="2" charset="-78"/>
              </a:rPr>
              <a:t>مرجع مذکور مکلف است </a:t>
            </a:r>
            <a:r>
              <a:rPr lang="fa-IR" b="1" dirty="0">
                <a:solidFill>
                  <a:schemeClr val="accent2">
                    <a:lumMod val="75000"/>
                  </a:schemeClr>
                </a:solidFill>
                <a:latin typeface="Century Gothic" panose="020B0502020202020204"/>
                <a:cs typeface="B Zar" panose="00000400000000000000" pitchFamily="2" charset="-78"/>
              </a:rPr>
              <a:t>حداکثر ظرف مدت یک هفته از اعلام سازمان</a:t>
            </a:r>
            <a:r>
              <a:rPr lang="fa-IR" b="1" dirty="0">
                <a:cs typeface="B Zar" panose="00000400000000000000" pitchFamily="2" charset="-78"/>
              </a:rPr>
              <a:t>، نسبت به اخطار کتبی به واحد متخلف اقدام کند. چنانچه واحد مذکور </a:t>
            </a:r>
            <a:r>
              <a:rPr lang="fa-IR" b="1" dirty="0">
                <a:solidFill>
                  <a:schemeClr val="accent2">
                    <a:lumMod val="75000"/>
                  </a:schemeClr>
                </a:solidFill>
                <a:latin typeface="Century Gothic" panose="020B0502020202020204"/>
                <a:cs typeface="B Zar" panose="00000400000000000000" pitchFamily="2" charset="-78"/>
              </a:rPr>
              <a:t>ظرف مدت ده روز از تاریخ دریافت اخطار</a:t>
            </a:r>
            <a:r>
              <a:rPr lang="fa-IR" b="1" dirty="0">
                <a:cs typeface="B Zar" panose="00000400000000000000" pitchFamily="2" charset="-78"/>
              </a:rPr>
              <a:t>، نسبت به عضویت در سامانه مودیان اقدام نکند</a:t>
            </a:r>
            <a:r>
              <a:rPr lang="fa-IR" b="1" dirty="0">
                <a:solidFill>
                  <a:sysClr val="windowText" lastClr="000000"/>
                </a:solidFill>
                <a:latin typeface="Century Gothic" panose="020B0502020202020204"/>
                <a:cs typeface="B Zar" panose="00000400000000000000" pitchFamily="2" charset="-78"/>
              </a:rPr>
              <a:t>، </a:t>
            </a:r>
            <a:r>
              <a:rPr lang="fa-IR" b="1" dirty="0">
                <a:solidFill>
                  <a:schemeClr val="tx1">
                    <a:lumMod val="60000"/>
                    <a:lumOff val="40000"/>
                  </a:schemeClr>
                </a:solidFill>
                <a:latin typeface="Century Gothic" panose="020B0502020202020204"/>
                <a:cs typeface="B Zar" panose="00000400000000000000" pitchFamily="2" charset="-78"/>
              </a:rPr>
              <a:t>برای بار اول به مدت دو هفته و برای بار دوم از دو تا شش ماه با اعلام مرجع صدور مجوز</a:t>
            </a:r>
            <a:r>
              <a:rPr lang="fa-IR" b="1" dirty="0">
                <a:cs typeface="B Zar" panose="00000400000000000000" pitchFamily="2" charset="-78"/>
              </a:rPr>
              <a:t>، توسط نیروی انتظامی، و در مورد کسب و کارهای مجازی، توسط کارگروه تعیین مصادیق مجرمانه، </a:t>
            </a:r>
            <a:r>
              <a:rPr lang="fa-IR" b="1" dirty="0">
                <a:solidFill>
                  <a:schemeClr val="accent2">
                    <a:lumMod val="75000"/>
                  </a:schemeClr>
                </a:solidFill>
                <a:latin typeface="Century Gothic" panose="020B0502020202020204"/>
                <a:cs typeface="B Zar" panose="00000400000000000000" pitchFamily="2" charset="-78"/>
              </a:rPr>
              <a:t>تعطیل یا مسدود </a:t>
            </a:r>
            <a:r>
              <a:rPr lang="fa-IR" b="1" dirty="0">
                <a:cs typeface="B Zar" panose="00000400000000000000" pitchFamily="2" charset="-78"/>
              </a:rPr>
              <a:t>خواهد شد. در صورتی که </a:t>
            </a:r>
            <a:r>
              <a:rPr lang="fa-IR" b="1" dirty="0">
                <a:solidFill>
                  <a:schemeClr val="accent2">
                    <a:lumMod val="75000"/>
                  </a:schemeClr>
                </a:solidFill>
                <a:latin typeface="Century Gothic" panose="020B0502020202020204"/>
                <a:cs typeface="B Zar" panose="00000400000000000000" pitchFamily="2" charset="-78"/>
              </a:rPr>
              <a:t>پس از گذشت پانزده روز</a:t>
            </a:r>
            <a:r>
              <a:rPr lang="fa-IR" b="1" dirty="0">
                <a:cs typeface="B Zar" panose="00000400000000000000" pitchFamily="2" charset="-78"/>
              </a:rPr>
              <a:t>، مرجع صادرکننده مجوز تعطیلی واحد متخلف را به نیروی انتظامی یا کارگروه تعیین مصادیق مجرمانه ابلاغ نکند، سازمان موظف است رأسا تعطیلی واحد متخلف را به نیروی انتظامی یا کارگروه مذکور ابلاغ کند. در این صورت، </a:t>
            </a:r>
            <a:r>
              <a:rPr lang="fa-IR" b="1" dirty="0">
                <a:solidFill>
                  <a:schemeClr val="tx1">
                    <a:lumMod val="60000"/>
                    <a:lumOff val="40000"/>
                  </a:schemeClr>
                </a:solidFill>
                <a:latin typeface="Century Gothic" panose="020B0502020202020204"/>
                <a:cs typeface="B Zar" panose="00000400000000000000" pitchFamily="2" charset="-78"/>
              </a:rPr>
              <a:t>مرجع صادرکننده مجوز</a:t>
            </a:r>
            <a:r>
              <a:rPr lang="fa-IR" b="1" dirty="0">
                <a:solidFill>
                  <a:sysClr val="windowText" lastClr="000000"/>
                </a:solidFill>
                <a:latin typeface="Century Gothic" panose="020B0502020202020204"/>
                <a:cs typeface="B Zar" panose="00000400000000000000" pitchFamily="2" charset="-78"/>
              </a:rPr>
              <a:t>، </a:t>
            </a:r>
            <a:r>
              <a:rPr lang="fa-IR" b="1" dirty="0">
                <a:solidFill>
                  <a:schemeClr val="accent2">
                    <a:lumMod val="75000"/>
                  </a:schemeClr>
                </a:solidFill>
                <a:latin typeface="Century Gothic" panose="020B0502020202020204"/>
                <a:cs typeface="B Zar" panose="00000400000000000000" pitchFamily="2" charset="-78"/>
              </a:rPr>
              <a:t>با متخلف در پرداخت مالیات و جریمه ها مسئولیت تضامنی خواهد داشت.</a:t>
            </a:r>
          </a:p>
          <a:p>
            <a:pPr marL="0" indent="0" algn="just" rtl="1">
              <a:buClr>
                <a:srgbClr val="92278F"/>
              </a:buClr>
              <a:buFont typeface="Wingdings 3" charset="2"/>
              <a:buNone/>
              <a:defRPr/>
            </a:pPr>
            <a:endParaRPr lang="fa-IR" sz="1100" b="1" dirty="0">
              <a:solidFill>
                <a:sysClr val="windowText" lastClr="000000"/>
              </a:solidFill>
              <a:latin typeface="Century Gothic" panose="020B0502020202020204"/>
              <a:cs typeface="B Zar" panose="00000400000000000000" pitchFamily="2" charset="-78"/>
            </a:endParaRPr>
          </a:p>
          <a:p>
            <a:pPr marL="285750" indent="-285750" algn="just" rtl="1">
              <a:buClr>
                <a:srgbClr val="3FCDFF"/>
              </a:buClr>
              <a:buFont typeface="Wingdings" panose="05000000000000000000" pitchFamily="2" charset="2"/>
              <a:buChar char="v"/>
              <a:defRPr/>
            </a:pPr>
            <a:r>
              <a:rPr lang="fa-IR" b="1" dirty="0">
                <a:solidFill>
                  <a:sysClr val="windowText" lastClr="000000"/>
                </a:solidFill>
                <a:latin typeface="Century Gothic" panose="020B0502020202020204"/>
                <a:cs typeface="B Zar" panose="00000400000000000000" pitchFamily="2" charset="-78"/>
              </a:rPr>
              <a:t> </a:t>
            </a:r>
            <a:r>
              <a:rPr lang="fa-IR" b="1" dirty="0">
                <a:cs typeface="B Zar" panose="00000400000000000000" pitchFamily="2" charset="-78"/>
              </a:rPr>
              <a:t>در صورت تداوم تخلف واحد کسب وکار </a:t>
            </a:r>
            <a:r>
              <a:rPr lang="fa-IR" b="1" dirty="0">
                <a:solidFill>
                  <a:schemeClr val="tx1">
                    <a:lumMod val="60000"/>
                    <a:lumOff val="40000"/>
                  </a:schemeClr>
                </a:solidFill>
                <a:latin typeface="Century Gothic" panose="020B0502020202020204"/>
                <a:cs typeface="B Zar" panose="00000400000000000000" pitchFamily="2" charset="-78"/>
              </a:rPr>
              <a:t>پس از گذشت یک سال</a:t>
            </a:r>
            <a:r>
              <a:rPr lang="fa-IR" b="1" dirty="0">
                <a:cs typeface="B Zar" panose="00000400000000000000" pitchFamily="2" charset="-78"/>
              </a:rPr>
              <a:t>، مجوز فعالیت واحد متخلف توسط مرجع صادرکننده </a:t>
            </a:r>
            <a:r>
              <a:rPr lang="fa-IR" b="1" dirty="0">
                <a:solidFill>
                  <a:schemeClr val="accent2">
                    <a:lumMod val="75000"/>
                  </a:schemeClr>
                </a:solidFill>
                <a:latin typeface="Century Gothic" panose="020B0502020202020204"/>
                <a:cs typeface="B Zar" panose="00000400000000000000" pitchFamily="2" charset="-78"/>
              </a:rPr>
              <a:t>مجوز ابطال </a:t>
            </a:r>
            <a:r>
              <a:rPr lang="fa-IR" b="1" dirty="0">
                <a:cs typeface="B Zar" panose="00000400000000000000" pitchFamily="2" charset="-78"/>
              </a:rPr>
              <a:t>خواهد شد</a:t>
            </a:r>
            <a:r>
              <a:rPr lang="fa-IR" sz="1600" b="1" dirty="0">
                <a:cs typeface="B Zar" panose="00000400000000000000" pitchFamily="2" charset="-78"/>
              </a:rPr>
              <a:t>.</a:t>
            </a:r>
          </a:p>
          <a:p>
            <a:pPr marL="0" indent="0" algn="just" rtl="1">
              <a:buClr>
                <a:srgbClr val="92278F"/>
              </a:buClr>
              <a:buFont typeface="Wingdings 3" charset="2"/>
              <a:buNone/>
              <a:defRPr/>
            </a:pPr>
            <a:endParaRPr lang="fa-IR" sz="1050" b="1" dirty="0">
              <a:solidFill>
                <a:sysClr val="windowText" lastClr="000000"/>
              </a:solidFill>
              <a:latin typeface="Century Gothic" panose="020B0502020202020204"/>
              <a:cs typeface="B Zar" panose="00000400000000000000" pitchFamily="2" charset="-78"/>
            </a:endParaRPr>
          </a:p>
          <a:p>
            <a:pPr marL="285750" indent="-285750" algn="just" rtl="1">
              <a:buClr>
                <a:srgbClr val="3FCDFF"/>
              </a:buClr>
              <a:buFont typeface="Wingdings" panose="05000000000000000000" pitchFamily="2" charset="2"/>
              <a:buChar char="v"/>
              <a:defRPr/>
            </a:pPr>
            <a:r>
              <a:rPr lang="fa-IR" b="1" dirty="0">
                <a:cs typeface="B Zar" panose="00000400000000000000" pitchFamily="2" charset="-78"/>
              </a:rPr>
              <a:t> بانک مرکزی موظف است درگاهها و پایانه های پرداخت واحد متخلف را در زمان تعطیلی یا تعلیق فعالیت آن واحد، مسدود کند.</a:t>
            </a:r>
          </a:p>
        </p:txBody>
      </p:sp>
      <p:sp>
        <p:nvSpPr>
          <p:cNvPr id="11" name="Oval 10">
            <a:extLst>
              <a:ext uri="{FF2B5EF4-FFF2-40B4-BE49-F238E27FC236}">
                <a16:creationId xmlns:a16="http://schemas.microsoft.com/office/drawing/2014/main" xmlns="" id="{5B4C92AB-9322-3729-F9CB-0DAF1CEE5AD7}"/>
              </a:ext>
            </a:extLst>
          </p:cNvPr>
          <p:cNvSpPr/>
          <p:nvPr/>
        </p:nvSpPr>
        <p:spPr>
          <a:xfrm>
            <a:off x="609600" y="548149"/>
            <a:ext cx="1512888" cy="658813"/>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pPr>
            <a:r>
              <a:rPr lang="fa-IR" b="1" kern="0" dirty="0">
                <a:solidFill>
                  <a:prstClr val="black"/>
                </a:solidFill>
                <a:latin typeface="Century Gothic" panose="020B0502020202020204"/>
                <a:cs typeface="B Titr" panose="00000700000000000000" pitchFamily="2" charset="-78"/>
              </a:rPr>
              <a:t>ماده 24</a:t>
            </a:r>
            <a:endParaRPr lang="en-US" b="1" kern="0" dirty="0">
              <a:solidFill>
                <a:prstClr val="black"/>
              </a:solidFill>
              <a:latin typeface="Century Gothic" panose="020B0502020202020204"/>
              <a:cs typeface="B Titr" panose="00000700000000000000" pitchFamily="2" charset="-78"/>
            </a:endParaRPr>
          </a:p>
        </p:txBody>
      </p:sp>
      <p:sp>
        <p:nvSpPr>
          <p:cNvPr id="3" name="Slide Number Placeholder 2"/>
          <p:cNvSpPr>
            <a:spLocks noGrp="1"/>
          </p:cNvSpPr>
          <p:nvPr>
            <p:ph type="sldNum" sz="quarter" idx="11"/>
          </p:nvPr>
        </p:nvSpPr>
        <p:spPr/>
        <p:txBody>
          <a:bodyPr/>
          <a:lstStyle/>
          <a:p>
            <a:fld id="{8B99DA81-F034-4383-B854-7B823F948003}" type="slidenum">
              <a:rPr lang="ar-SA" smtClean="0"/>
              <a:pPr/>
              <a:t>58</a:t>
            </a:fld>
            <a:endParaRPr lang="en-US"/>
          </a:p>
        </p:txBody>
      </p:sp>
    </p:spTree>
    <p:extLst>
      <p:ext uri="{BB962C8B-B14F-4D97-AF65-F5344CB8AC3E}">
        <p14:creationId xmlns:p14="http://schemas.microsoft.com/office/powerpoint/2010/main" val="1549770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ounded Rectangle 8">
            <a:extLst>
              <a:ext uri="{FF2B5EF4-FFF2-40B4-BE49-F238E27FC236}">
                <a16:creationId xmlns:a16="http://schemas.microsoft.com/office/drawing/2014/main" xmlns="" id="{038F8056-2692-DB76-361F-F61952F384FA}"/>
              </a:ext>
            </a:extLst>
          </p:cNvPr>
          <p:cNvSpPr>
            <a:spLocks noChangeArrowheads="1"/>
          </p:cNvSpPr>
          <p:nvPr/>
        </p:nvSpPr>
        <p:spPr bwMode="auto">
          <a:xfrm>
            <a:off x="1524000" y="228600"/>
            <a:ext cx="6019800" cy="454025"/>
          </a:xfrm>
          <a:prstGeom prst="roundRect">
            <a:avLst>
              <a:gd name="adj" fmla="val 16667"/>
            </a:avLst>
          </a:prstGeom>
          <a:solidFill>
            <a:schemeClr val="tx1"/>
          </a:solidFill>
          <a:ln w="9525" algn="ctr">
            <a:solidFill>
              <a:schemeClr val="tx1"/>
            </a:solidFill>
            <a:round/>
            <a:headEnd/>
            <a:tailEnd/>
          </a:ln>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1"/>
            <a:r>
              <a:rPr lang="fa-IR" altLang="fa-IR" sz="2400" dirty="0">
                <a:solidFill>
                  <a:schemeClr val="bg1"/>
                </a:solidFill>
                <a:cs typeface="B Titr" panose="00000700000000000000" pitchFamily="2" charset="-78"/>
              </a:rPr>
              <a:t>ضمانت های اجرایی و جرایم (ادامه)</a:t>
            </a:r>
            <a:endParaRPr lang="en-US" altLang="fa-IR" sz="2400" b="1" dirty="0">
              <a:solidFill>
                <a:schemeClr val="bg1"/>
              </a:solidFill>
              <a:cs typeface="B Titr" panose="00000700000000000000" pitchFamily="2" charset="-78"/>
            </a:endParaRPr>
          </a:p>
        </p:txBody>
      </p:sp>
      <p:sp>
        <p:nvSpPr>
          <p:cNvPr id="7" name="Rounded Rectangle 6"/>
          <p:cNvSpPr/>
          <p:nvPr/>
        </p:nvSpPr>
        <p:spPr>
          <a:xfrm>
            <a:off x="223684" y="1069310"/>
            <a:ext cx="8767916" cy="540769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A766BBDE-03D3-B49C-3F7C-7C9DCA01F7CD}"/>
              </a:ext>
            </a:extLst>
          </p:cNvPr>
          <p:cNvSpPr/>
          <p:nvPr/>
        </p:nvSpPr>
        <p:spPr>
          <a:xfrm>
            <a:off x="318052" y="838200"/>
            <a:ext cx="1463675" cy="541338"/>
          </a:xfrm>
          <a:prstGeom prst="ellipse">
            <a:avLst/>
          </a:prstGeom>
          <a:solidFill>
            <a:srgbClr val="81DEFF"/>
          </a:solidFill>
          <a:ln w="15875" cap="rnd" cmpd="sng" algn="ctr">
            <a:solidFill>
              <a:srgbClr val="5982DB"/>
            </a:solidFill>
            <a:prstDash val="solid"/>
          </a:ln>
          <a:effectLst/>
        </p:spPr>
        <p:txBody>
          <a:bodyPr anchor="ctr"/>
          <a:lstStyle/>
          <a:p>
            <a:pPr algn="ctr" defTabSz="457200" rtl="1" fontAlgn="auto">
              <a:spcBef>
                <a:spcPts val="0"/>
              </a:spcBef>
              <a:spcAft>
                <a:spcPts val="0"/>
              </a:spcAft>
            </a:pPr>
            <a:r>
              <a:rPr lang="fa-IR" b="1" kern="0" dirty="0">
                <a:solidFill>
                  <a:prstClr val="black"/>
                </a:solidFill>
                <a:latin typeface="Century Gothic" panose="020B0502020202020204"/>
                <a:cs typeface="B Titr" panose="00000700000000000000" pitchFamily="2" charset="-78"/>
              </a:rPr>
              <a:t>ماده 25</a:t>
            </a:r>
            <a:endParaRPr lang="en-US" b="1" kern="0" dirty="0">
              <a:solidFill>
                <a:prstClr val="black"/>
              </a:solidFill>
              <a:latin typeface="Century Gothic" panose="020B0502020202020204"/>
              <a:cs typeface="B Titr" panose="00000700000000000000" pitchFamily="2" charset="-78"/>
            </a:endParaRPr>
          </a:p>
        </p:txBody>
      </p:sp>
      <p:sp>
        <p:nvSpPr>
          <p:cNvPr id="3" name="Rectangle 2"/>
          <p:cNvSpPr/>
          <p:nvPr/>
        </p:nvSpPr>
        <p:spPr>
          <a:xfrm>
            <a:off x="298387" y="1723389"/>
            <a:ext cx="8767916" cy="4329390"/>
          </a:xfrm>
          <a:prstGeom prst="rect">
            <a:avLst/>
          </a:prstGeom>
        </p:spPr>
        <p:txBody>
          <a:bodyPr wrap="square">
            <a:spAutoFit/>
          </a:bodyPr>
          <a:lstStyle/>
          <a:p>
            <a:pPr algn="just" rtl="1" eaLnBrk="1" hangingPunct="1">
              <a:spcBef>
                <a:spcPts val="1000"/>
              </a:spcBef>
              <a:buClr>
                <a:srgbClr val="92278F"/>
              </a:buClr>
              <a:buFont typeface="Wingdings 3" panose="05040102010807070707" pitchFamily="18" charset="2"/>
              <a:buNone/>
            </a:pPr>
            <a:r>
              <a:rPr lang="fa-IR" altLang="fa-IR" sz="2200" b="1" dirty="0">
                <a:cs typeface="B Zar" panose="00000400000000000000" pitchFamily="2" charset="-78"/>
              </a:rPr>
              <a:t>پس از انقضای مواعد (مهلت ها) مذکور در ماده (3) این قانون، </a:t>
            </a:r>
            <a:r>
              <a:rPr lang="fa-IR" altLang="fa-IR" sz="2200" b="1" dirty="0">
                <a:solidFill>
                  <a:schemeClr val="tx1">
                    <a:lumMod val="60000"/>
                    <a:lumOff val="40000"/>
                  </a:schemeClr>
                </a:solidFill>
                <a:latin typeface="Century Gothic" panose="020B0502020202020204" pitchFamily="34" charset="0"/>
                <a:cs typeface="B Zar" panose="00000400000000000000" pitchFamily="2" charset="-78"/>
              </a:rPr>
              <a:t>صورتحساب هایی که در سامانه مودیان ثبت نشده باشد</a:t>
            </a:r>
            <a:r>
              <a:rPr lang="fa-IR" altLang="fa-IR" sz="2200" b="1" dirty="0">
                <a:solidFill>
                  <a:srgbClr val="000000"/>
                </a:solidFill>
                <a:latin typeface="Century Gothic" panose="020B0502020202020204" pitchFamily="34" charset="0"/>
                <a:cs typeface="B Zar" panose="00000400000000000000" pitchFamily="2" charset="-78"/>
              </a:rPr>
              <a:t>، </a:t>
            </a:r>
            <a:r>
              <a:rPr lang="fa-IR" altLang="fa-IR" sz="2200" b="1" dirty="0">
                <a:solidFill>
                  <a:schemeClr val="accent2">
                    <a:lumMod val="75000"/>
                  </a:schemeClr>
                </a:solidFill>
                <a:latin typeface="Century Gothic" panose="020B0502020202020204" pitchFamily="34" charset="0"/>
                <a:cs typeface="B Zar" panose="00000400000000000000" pitchFamily="2" charset="-78"/>
              </a:rPr>
              <a:t>معتبر نبوده و قابل استناد در مراجع دادرسی مالیاتی نخواهد بود.</a:t>
            </a:r>
          </a:p>
          <a:p>
            <a:pPr algn="just" rtl="1" eaLnBrk="1" hangingPunct="1">
              <a:spcBef>
                <a:spcPts val="1000"/>
              </a:spcBef>
              <a:buClr>
                <a:srgbClr val="92278F"/>
              </a:buClr>
              <a:buFont typeface="Wingdings 3" panose="05040102010807070707" pitchFamily="18" charset="2"/>
              <a:buNone/>
            </a:pPr>
            <a:endParaRPr lang="fa-IR" altLang="fa-IR" sz="2200" b="1" dirty="0">
              <a:solidFill>
                <a:srgbClr val="000000"/>
              </a:solidFill>
              <a:latin typeface="Century Gothic" panose="020B0502020202020204" pitchFamily="34" charset="0"/>
              <a:cs typeface="B Zar" panose="00000400000000000000" pitchFamily="2" charset="-78"/>
            </a:endParaRPr>
          </a:p>
          <a:p>
            <a:pPr algn="just" rtl="1" eaLnBrk="1" hangingPunct="1">
              <a:spcBef>
                <a:spcPts val="1000"/>
              </a:spcBef>
              <a:buClr>
                <a:srgbClr val="92278F"/>
              </a:buClr>
              <a:buFont typeface="Wingdings 3" panose="05040102010807070707" pitchFamily="18" charset="2"/>
              <a:buNone/>
            </a:pPr>
            <a:r>
              <a:rPr lang="fa-IR" altLang="fa-IR" sz="2200" b="1" dirty="0">
                <a:solidFill>
                  <a:srgbClr val="000000"/>
                </a:solidFill>
                <a:latin typeface="Century Gothic" panose="020B0502020202020204" pitchFamily="34" charset="0"/>
                <a:cs typeface="B Zar" panose="00000400000000000000" pitchFamily="2" charset="-78"/>
              </a:rPr>
              <a:t> </a:t>
            </a:r>
            <a:r>
              <a:rPr lang="fa-IR" altLang="fa-IR" sz="2200" b="1" dirty="0">
                <a:cs typeface="B Zar" panose="00000400000000000000" pitchFamily="2" charset="-78"/>
              </a:rPr>
              <a:t>ذی حسابان و مدیران مالی دستگاههای اجرائی موضوع ماده (5) قانون مدیریت خدمات کشوری مصوب 1386/7/8 و اصلاحات و الحاقات بعدی آن </a:t>
            </a:r>
            <a:r>
              <a:rPr lang="fa-IR" altLang="fa-IR" sz="2200" b="1" dirty="0">
                <a:solidFill>
                  <a:schemeClr val="accent2">
                    <a:lumMod val="75000"/>
                  </a:schemeClr>
                </a:solidFill>
                <a:latin typeface="Century Gothic" panose="020B0502020202020204" pitchFamily="34" charset="0"/>
                <a:cs typeface="B Zar" panose="00000400000000000000" pitchFamily="2" charset="-78"/>
              </a:rPr>
              <a:t>مکلفند در پذیرش اسناد هزینه­ای، مفاد این ماده را رعایت کنند.</a:t>
            </a:r>
          </a:p>
          <a:p>
            <a:pPr algn="just" rtl="1" eaLnBrk="1" hangingPunct="1">
              <a:spcBef>
                <a:spcPts val="1000"/>
              </a:spcBef>
              <a:buClr>
                <a:srgbClr val="92278F"/>
              </a:buClr>
              <a:buFont typeface="Wingdings 3" panose="05040102010807070707" pitchFamily="18" charset="2"/>
              <a:buNone/>
            </a:pPr>
            <a:endParaRPr lang="fa-IR" altLang="fa-IR" sz="1400" b="1" dirty="0">
              <a:solidFill>
                <a:srgbClr val="000000"/>
              </a:solidFill>
              <a:latin typeface="Century Gothic" panose="020B0502020202020204" pitchFamily="34" charset="0"/>
              <a:cs typeface="B Zar" panose="00000400000000000000" pitchFamily="2" charset="-78"/>
            </a:endParaRPr>
          </a:p>
          <a:p>
            <a:pPr algn="just" rtl="1" eaLnBrk="1" hangingPunct="1">
              <a:spcBef>
                <a:spcPts val="1000"/>
              </a:spcBef>
              <a:buClr>
                <a:srgbClr val="92278F"/>
              </a:buClr>
              <a:buFont typeface="Wingdings 3" panose="05040102010807070707" pitchFamily="18" charset="2"/>
              <a:buNone/>
            </a:pPr>
            <a:r>
              <a:rPr lang="fa-IR" altLang="fa-IR" sz="2200" b="1" dirty="0">
                <a:solidFill>
                  <a:srgbClr val="000000"/>
                </a:solidFill>
                <a:latin typeface="Century Gothic" panose="020B0502020202020204" pitchFamily="34" charset="0"/>
                <a:cs typeface="B Zar" panose="00000400000000000000" pitchFamily="2" charset="-78"/>
              </a:rPr>
              <a:t> </a:t>
            </a:r>
            <a:r>
              <a:rPr lang="fa-IR" altLang="fa-IR" sz="2200" b="1" dirty="0">
                <a:cs typeface="B Zar" panose="00000400000000000000" pitchFamily="2" charset="-78"/>
              </a:rPr>
              <a:t>سازمان مکلف است امکان راستی آزمایی صورتحساب های موضوع این ماده را برای خزانه داری کل، دیوان محاسبات کشور و سایر دستگاههای نظارتی حسب مورد فراهم کند.</a:t>
            </a:r>
          </a:p>
        </p:txBody>
      </p:sp>
      <p:sp>
        <p:nvSpPr>
          <p:cNvPr id="2" name="Slide Number Placeholder 1"/>
          <p:cNvSpPr>
            <a:spLocks noGrp="1"/>
          </p:cNvSpPr>
          <p:nvPr>
            <p:ph type="sldNum" sz="quarter" idx="11"/>
          </p:nvPr>
        </p:nvSpPr>
        <p:spPr/>
        <p:txBody>
          <a:bodyPr/>
          <a:lstStyle/>
          <a:p>
            <a:fld id="{8B99DA81-F034-4383-B854-7B823F948003}" type="slidenum">
              <a:rPr lang="ar-SA" smtClean="0"/>
              <a:pPr/>
              <a:t>59</a:t>
            </a:fld>
            <a:endParaRPr lang="en-US"/>
          </a:p>
        </p:txBody>
      </p:sp>
    </p:spTree>
    <p:extLst>
      <p:ext uri="{BB962C8B-B14F-4D97-AF65-F5344CB8AC3E}">
        <p14:creationId xmlns:p14="http://schemas.microsoft.com/office/powerpoint/2010/main" val="77593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9088"/>
            <a:ext cx="8686800" cy="563562"/>
          </a:xfr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Aft>
                <a:spcPct val="0"/>
              </a:spcAft>
            </a:pPr>
            <a:r>
              <a:rPr lang="fa-IR" sz="2400" dirty="0">
                <a:solidFill>
                  <a:srgbClr val="FFFFFF"/>
                </a:solidFill>
                <a:latin typeface="+mn-lt"/>
                <a:ea typeface="+mn-ea"/>
                <a:cs typeface="B Titr" panose="00000700000000000000" pitchFamily="2" charset="-78"/>
              </a:rPr>
              <a:t>انطباق قانون پایانه های فروشگاهی و سامانه مودیان با اصول مالیاتی ستانی </a:t>
            </a:r>
            <a:endParaRPr lang="en-US" sz="2400" dirty="0">
              <a:solidFill>
                <a:srgbClr val="FFFFFF"/>
              </a:solidFill>
              <a:latin typeface="+mn-lt"/>
              <a:ea typeface="+mn-ea"/>
              <a:cs typeface="B Titr" panose="00000700000000000000" pitchFamily="2" charset="-78"/>
            </a:endParaRPr>
          </a:p>
        </p:txBody>
      </p:sp>
      <p:sp>
        <p:nvSpPr>
          <p:cNvPr id="3" name="Content Placeholder 2"/>
          <p:cNvSpPr>
            <a:spLocks noGrp="1"/>
          </p:cNvSpPr>
          <p:nvPr>
            <p:ph idx="1"/>
          </p:nvPr>
        </p:nvSpPr>
        <p:spPr/>
        <p:txBody>
          <a:bodyPr/>
          <a:lstStyle/>
          <a:p>
            <a:pPr marL="0" indent="0" algn="r" rtl="1">
              <a:lnSpc>
                <a:spcPct val="150000"/>
              </a:lnSpc>
              <a:buNone/>
            </a:pPr>
            <a:r>
              <a:rPr lang="fa-IR" sz="1800" b="1" dirty="0" smtClean="0">
                <a:solidFill>
                  <a:srgbClr val="00B050"/>
                </a:solidFill>
                <a:cs typeface="B Titr" panose="00000700000000000000" pitchFamily="2" charset="-78"/>
              </a:rPr>
              <a:t>اصل اول – </a:t>
            </a:r>
            <a:r>
              <a:rPr lang="fa-IR" sz="1800" b="1" dirty="0" smtClean="0">
                <a:cs typeface="B Titr" panose="00000700000000000000" pitchFamily="2" charset="-78"/>
              </a:rPr>
              <a:t>عدالت مالیاتی- </a:t>
            </a:r>
            <a:r>
              <a:rPr lang="fa-IR" sz="2000" dirty="0" smtClean="0">
                <a:cs typeface="B Nazanin" panose="00000400000000000000" pitchFamily="2" charset="-78"/>
              </a:rPr>
              <a:t>مالیات بر اساس</a:t>
            </a:r>
            <a:r>
              <a:rPr lang="en-US" sz="2000" dirty="0" smtClean="0">
                <a:cs typeface="B Nazanin" panose="00000400000000000000" pitchFamily="2" charset="-78"/>
              </a:rPr>
              <a:t>  </a:t>
            </a:r>
            <a:r>
              <a:rPr lang="fa-IR" sz="2000" dirty="0" smtClean="0">
                <a:cs typeface="B Nazanin" panose="00000400000000000000" pitchFamily="2" charset="-78"/>
              </a:rPr>
              <a:t>داده های موجود در سامانه مودیان بویژه فروش طبق صورتحسابهای الکترونیکی می باشد.</a:t>
            </a:r>
          </a:p>
          <a:p>
            <a:pPr marL="0" indent="0" algn="r" rtl="1">
              <a:lnSpc>
                <a:spcPct val="150000"/>
              </a:lnSpc>
              <a:buNone/>
            </a:pPr>
            <a:r>
              <a:rPr lang="fa-IR" sz="1800" b="1" dirty="0">
                <a:solidFill>
                  <a:srgbClr val="00B050"/>
                </a:solidFill>
                <a:cs typeface="B Titr" panose="00000700000000000000" pitchFamily="2" charset="-78"/>
              </a:rPr>
              <a:t>اصل دوم- </a:t>
            </a:r>
            <a:r>
              <a:rPr lang="fa-IR" sz="1800" b="1" dirty="0">
                <a:cs typeface="B Titr" panose="00000700000000000000" pitchFamily="2" charset="-78"/>
              </a:rPr>
              <a:t>برائت-</a:t>
            </a:r>
            <a:r>
              <a:rPr lang="fa-IR" sz="1800" b="1" dirty="0">
                <a:cs typeface="B Nazanin" panose="00000400000000000000" pitchFamily="2" charset="-78"/>
              </a:rPr>
              <a:t> </a:t>
            </a:r>
            <a:r>
              <a:rPr lang="fa-IR" sz="2000" dirty="0" smtClean="0">
                <a:cs typeface="B Nazanin" panose="00000400000000000000" pitchFamily="2" charset="-78"/>
              </a:rPr>
              <a:t>اصل بر صحت صورتحسابهای صادره در سامانه مودیان می باشد. </a:t>
            </a:r>
          </a:p>
          <a:p>
            <a:pPr marL="0" indent="0" algn="r" rtl="1">
              <a:lnSpc>
                <a:spcPct val="150000"/>
              </a:lnSpc>
              <a:buNone/>
            </a:pPr>
            <a:r>
              <a:rPr lang="fa-IR" sz="1800" b="1" dirty="0" smtClean="0">
                <a:solidFill>
                  <a:srgbClr val="00B050"/>
                </a:solidFill>
                <a:cs typeface="B Titr" panose="00000700000000000000" pitchFamily="2" charset="-78"/>
              </a:rPr>
              <a:t>اصل </a:t>
            </a:r>
            <a:r>
              <a:rPr lang="fa-IR" sz="1800" b="1" dirty="0">
                <a:solidFill>
                  <a:srgbClr val="00B050"/>
                </a:solidFill>
                <a:cs typeface="B Titr" panose="00000700000000000000" pitchFamily="2" charset="-78"/>
              </a:rPr>
              <a:t>سوم- </a:t>
            </a:r>
            <a:r>
              <a:rPr lang="fa-IR" sz="1800" b="1" dirty="0">
                <a:cs typeface="B Titr" panose="00000700000000000000" pitchFamily="2" charset="-78"/>
              </a:rPr>
              <a:t>سهولت- </a:t>
            </a:r>
            <a:r>
              <a:rPr lang="fa-IR" sz="2000" dirty="0" smtClean="0">
                <a:cs typeface="B Nazanin" panose="00000400000000000000" pitchFamily="2" charset="-78"/>
              </a:rPr>
              <a:t>روش های سنتی کنار گذاشته می شود. مودی در هر مرحله</a:t>
            </a:r>
            <a:r>
              <a:rPr lang="en-US" sz="2000" dirty="0" smtClean="0">
                <a:cs typeface="B Nazanin" panose="00000400000000000000" pitchFamily="2" charset="-78"/>
              </a:rPr>
              <a:t>  </a:t>
            </a:r>
            <a:r>
              <a:rPr lang="fa-IR" sz="2000" dirty="0">
                <a:cs typeface="B Nazanin" panose="00000400000000000000" pitchFamily="2" charset="-78"/>
              </a:rPr>
              <a:t> </a:t>
            </a:r>
            <a:r>
              <a:rPr lang="fa-IR" sz="2000" dirty="0" smtClean="0">
                <a:cs typeface="B Nazanin" panose="00000400000000000000" pitchFamily="2" charset="-78"/>
              </a:rPr>
              <a:t>امکان مشاهده خلاصه عملکرد خود و تعیین وضعیت خود خواهد بود.</a:t>
            </a:r>
          </a:p>
          <a:p>
            <a:pPr marL="0" indent="0" algn="r" rtl="1">
              <a:lnSpc>
                <a:spcPct val="150000"/>
              </a:lnSpc>
              <a:buNone/>
            </a:pPr>
            <a:r>
              <a:rPr lang="fa-IR" sz="1800" b="1" dirty="0">
                <a:solidFill>
                  <a:srgbClr val="00B050"/>
                </a:solidFill>
                <a:cs typeface="B Titr" panose="00000700000000000000" pitchFamily="2" charset="-78"/>
              </a:rPr>
              <a:t>اصل چهارم- </a:t>
            </a:r>
            <a:r>
              <a:rPr lang="fa-IR" sz="1800" b="1" dirty="0">
                <a:cs typeface="B Titr" panose="00000700000000000000" pitchFamily="2" charset="-78"/>
              </a:rPr>
              <a:t>مقرون به صرفه بودن- </a:t>
            </a:r>
            <a:r>
              <a:rPr lang="fa-IR" sz="2000" dirty="0" smtClean="0">
                <a:cs typeface="B Nazanin" panose="00000400000000000000" pitchFamily="2" charset="-78"/>
              </a:rPr>
              <a:t>کاهش فاصله زمانی مطالبه و وصول مالیات</a:t>
            </a:r>
          </a:p>
          <a:p>
            <a:pPr marL="0" indent="0" algn="r" rtl="1">
              <a:lnSpc>
                <a:spcPct val="150000"/>
              </a:lnSpc>
              <a:buNone/>
            </a:pPr>
            <a:r>
              <a:rPr lang="fa-IR" sz="1800" b="1" dirty="0">
                <a:solidFill>
                  <a:srgbClr val="00B050"/>
                </a:solidFill>
                <a:cs typeface="B Titr" panose="00000700000000000000" pitchFamily="2" charset="-78"/>
              </a:rPr>
              <a:t>اصل پنجم- </a:t>
            </a:r>
            <a:r>
              <a:rPr lang="fa-IR" sz="1800" b="1" dirty="0">
                <a:cs typeface="B Titr" panose="00000700000000000000" pitchFamily="2" charset="-78"/>
              </a:rPr>
              <a:t>ثبات- </a:t>
            </a:r>
            <a:r>
              <a:rPr lang="fa-IR" sz="1800" dirty="0">
                <a:cs typeface="B Titr" panose="00000700000000000000" pitchFamily="2" charset="-78"/>
              </a:rPr>
              <a:t>(اطمینان ماخذهای منابع مالیاتی</a:t>
            </a:r>
            <a:r>
              <a:rPr lang="fa-IR" sz="1800" dirty="0" smtClean="0">
                <a:cs typeface="B Titr" panose="00000700000000000000" pitchFamily="2" charset="-78"/>
              </a:rPr>
              <a:t>)- </a:t>
            </a:r>
            <a:r>
              <a:rPr lang="fa-IR" sz="2000" dirty="0" smtClean="0">
                <a:cs typeface="B Nazanin" panose="00000400000000000000" pitchFamily="2" charset="-78"/>
              </a:rPr>
              <a:t>تنها مسیر ارتباطی سازمان با مودیان مالیاتی سامانه مودیان خواهد بود. </a:t>
            </a:r>
          </a:p>
          <a:p>
            <a:pPr algn="r" rtl="1">
              <a:lnSpc>
                <a:spcPct val="150000"/>
              </a:lnSpc>
            </a:pPr>
            <a:endParaRPr lang="fa-IR" sz="2000" dirty="0" smtClean="0">
              <a:cs typeface="B Nazanin" panose="00000400000000000000" pitchFamily="2" charset="-78"/>
            </a:endParaRPr>
          </a:p>
          <a:p>
            <a:pPr marL="0" indent="0" algn="r" rtl="1">
              <a:lnSpc>
                <a:spcPct val="150000"/>
              </a:lnSpc>
              <a:buNone/>
            </a:pPr>
            <a:endParaRPr lang="en-US" sz="2000" dirty="0">
              <a:cs typeface="B Nazanin"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6</a:t>
            </a:fld>
            <a:endParaRPr lang="en-US"/>
          </a:p>
        </p:txBody>
      </p:sp>
    </p:spTree>
    <p:extLst>
      <p:ext uri="{BB962C8B-B14F-4D97-AF65-F5344CB8AC3E}">
        <p14:creationId xmlns:p14="http://schemas.microsoft.com/office/powerpoint/2010/main" val="2143104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648"/>
            <a:ext cx="9144000" cy="6858000"/>
          </a:xfrm>
        </p:spPr>
      </p:pic>
      <p:sp>
        <p:nvSpPr>
          <p:cNvPr id="4" name="Slide Number Placeholder 3"/>
          <p:cNvSpPr>
            <a:spLocks noGrp="1"/>
          </p:cNvSpPr>
          <p:nvPr>
            <p:ph type="sldNum" sz="quarter" idx="12"/>
          </p:nvPr>
        </p:nvSpPr>
        <p:spPr/>
        <p:txBody>
          <a:bodyPr/>
          <a:lstStyle/>
          <a:p>
            <a:fld id="{60CD5F87-C01F-4282-BF24-CEB4F2A71AE3}" type="slidenum">
              <a:rPr lang="ar-SA" smtClean="0">
                <a:solidFill>
                  <a:prstClr val="black">
                    <a:tint val="75000"/>
                  </a:prstClr>
                </a:solidFill>
              </a:rPr>
              <a:pPr/>
              <a:t>60</a:t>
            </a:fld>
            <a:endParaRPr lang="en-US">
              <a:solidFill>
                <a:prstClr val="black">
                  <a:tint val="75000"/>
                </a:prstClr>
              </a:solidFill>
            </a:endParaRPr>
          </a:p>
        </p:txBody>
      </p:sp>
      <p:sp>
        <p:nvSpPr>
          <p:cNvPr id="5" name="Rounded Rectangle 4"/>
          <p:cNvSpPr/>
          <p:nvPr/>
        </p:nvSpPr>
        <p:spPr>
          <a:xfrm>
            <a:off x="3463926" y="3413125"/>
            <a:ext cx="2298699" cy="13112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6" name="Rounded Rectangle 5"/>
          <p:cNvSpPr/>
          <p:nvPr/>
        </p:nvSpPr>
        <p:spPr>
          <a:xfrm>
            <a:off x="457200" y="838200"/>
            <a:ext cx="2197100" cy="11430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grpSp>
        <p:nvGrpSpPr>
          <p:cNvPr id="8" name="Group 7"/>
          <p:cNvGrpSpPr/>
          <p:nvPr/>
        </p:nvGrpSpPr>
        <p:grpSpPr>
          <a:xfrm>
            <a:off x="457200" y="842692"/>
            <a:ext cx="2186940" cy="1138508"/>
            <a:chOff x="597747" y="802136"/>
            <a:chExt cx="2915920" cy="1123616"/>
          </a:xfrm>
        </p:grpSpPr>
        <p:sp>
          <p:nvSpPr>
            <p:cNvPr id="9" name="Rounded Rectangle 8"/>
            <p:cNvSpPr/>
            <p:nvPr/>
          </p:nvSpPr>
          <p:spPr>
            <a:xfrm>
              <a:off x="597747" y="802136"/>
              <a:ext cx="2915920" cy="1123616"/>
            </a:xfrm>
            <a:prstGeom prst="roundRect">
              <a:avLst/>
            </a:prstGeom>
            <a:solidFill>
              <a:schemeClr val="bg1"/>
            </a:solid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4290" rIns="0" bIns="34290" numCol="1" spcCol="0" rtlCol="1" fromWordArt="0" anchor="ctr" anchorCtr="0" forceAA="0" compatLnSpc="1">
              <a:prstTxWarp prst="textNoShape">
                <a:avLst/>
              </a:prstTxWarp>
              <a:noAutofit/>
            </a:bodyPr>
            <a:lstStyle/>
            <a:p>
              <a:pPr algn="r" rtl="1">
                <a:lnSpc>
                  <a:spcPct val="107000"/>
                </a:lnSpc>
                <a:spcBef>
                  <a:spcPts val="0"/>
                </a:spcBef>
                <a:spcAft>
                  <a:spcPts val="600"/>
                </a:spcAft>
              </a:pPr>
              <a:endParaRPr lang="fa-IR" sz="525" b="1" dirty="0">
                <a:solidFill>
                  <a:srgbClr val="000000"/>
                </a:solidFill>
                <a:ea typeface="Calibri" panose="020F0502020204030204" pitchFamily="34" charset="0"/>
                <a:cs typeface="B Zar" panose="00000400000000000000" pitchFamily="2" charset="-78"/>
              </a:endParaRPr>
            </a:p>
            <a:p>
              <a:pPr algn="r" rtl="1">
                <a:lnSpc>
                  <a:spcPct val="107000"/>
                </a:lnSpc>
                <a:spcBef>
                  <a:spcPts val="0"/>
                </a:spcBef>
                <a:spcAft>
                  <a:spcPts val="600"/>
                </a:spcAft>
              </a:pPr>
              <a:r>
                <a:rPr lang="fa-IR" sz="525" b="1" dirty="0">
                  <a:solidFill>
                    <a:srgbClr val="000000"/>
                  </a:solidFill>
                  <a:ea typeface="Calibri" panose="020F0502020204030204" pitchFamily="34" charset="0"/>
                  <a:cs typeface="B Zar" panose="00000400000000000000" pitchFamily="2" charset="-78"/>
                </a:rPr>
                <a:t>                        شرکت معتمد ارائه کننده خدمات مالیاتی (در قالب 3 نوع)</a:t>
              </a:r>
              <a:endParaRPr lang="en-US" sz="525" dirty="0">
                <a:solidFill>
                  <a:prstClr val="white"/>
                </a:solidFill>
                <a:ea typeface="Calibri" panose="020F0502020204030204" pitchFamily="34" charset="0"/>
                <a:cs typeface="Arial" panose="020B0604020202020204" pitchFamily="34" charset="0"/>
              </a:endParaRPr>
            </a:p>
            <a:p>
              <a:pPr marL="54000" indent="-54000" algn="r" rtl="1">
                <a:lnSpc>
                  <a:spcPct val="107000"/>
                </a:lnSpc>
                <a:spcBef>
                  <a:spcPts val="0"/>
                </a:spcBef>
                <a:spcAft>
                  <a:spcPts val="0"/>
                </a:spcAft>
                <a:buFont typeface="Arial" panose="020B0604020202020204" pitchFamily="34" charset="0"/>
                <a:buChar char="•"/>
              </a:pPr>
              <a:r>
                <a:rPr lang="fa-IR" sz="488" dirty="0">
                  <a:solidFill>
                    <a:srgbClr val="000000"/>
                  </a:solidFill>
                  <a:ea typeface="Calibri" panose="020F0502020204030204" pitchFamily="34" charset="0"/>
                  <a:cs typeface="B Zar" panose="00000400000000000000" pitchFamily="2" charset="-78"/>
                </a:rPr>
                <a:t>نصب، راه‌اندازی، پیکربندی، ارائه پشتیبانی و تامین تجهیزات مورد نیاز صدور صورتحساب (آیین نامه ماده 26)</a:t>
              </a:r>
              <a:endParaRPr lang="en-US" sz="488" dirty="0">
                <a:solidFill>
                  <a:prstClr val="white"/>
                </a:solidFill>
                <a:ea typeface="Calibri" panose="020F0502020204030204" pitchFamily="34" charset="0"/>
                <a:cs typeface="Arial" panose="020B0604020202020204" pitchFamily="34" charset="0"/>
              </a:endParaRPr>
            </a:p>
            <a:p>
              <a:pPr marL="54000" indent="-54000" algn="r" rtl="1">
                <a:lnSpc>
                  <a:spcPct val="107000"/>
                </a:lnSpc>
                <a:spcBef>
                  <a:spcPts val="0"/>
                </a:spcBef>
                <a:spcAft>
                  <a:spcPts val="0"/>
                </a:spcAft>
                <a:buFont typeface="Arial" panose="020B0604020202020204" pitchFamily="34" charset="0"/>
                <a:buChar char="•"/>
              </a:pPr>
              <a:r>
                <a:rPr lang="fa-IR" sz="488" dirty="0">
                  <a:solidFill>
                    <a:srgbClr val="000000"/>
                  </a:solidFill>
                  <a:ea typeface="Calibri" panose="020F0502020204030204" pitchFamily="34" charset="0"/>
                  <a:cs typeface="B Zar" panose="00000400000000000000" pitchFamily="2" charset="-78"/>
                </a:rPr>
                <a:t>صدور، نگهداری، جمع‌آوری و ارسال اطلاعات صورتحساب‌های الکترونیکی (آیین نامه ماده 26)</a:t>
              </a:r>
              <a:endParaRPr lang="en-US" sz="488" dirty="0">
                <a:solidFill>
                  <a:prstClr val="white"/>
                </a:solidFill>
                <a:ea typeface="Calibri" panose="020F0502020204030204" pitchFamily="34" charset="0"/>
                <a:cs typeface="Arial" panose="020B0604020202020204" pitchFamily="34" charset="0"/>
              </a:endParaRPr>
            </a:p>
            <a:p>
              <a:pPr marL="54000" indent="-54000" algn="r" rtl="1">
                <a:lnSpc>
                  <a:spcPct val="107000"/>
                </a:lnSpc>
                <a:spcBef>
                  <a:spcPts val="0"/>
                </a:spcBef>
                <a:spcAft>
                  <a:spcPts val="0"/>
                </a:spcAft>
                <a:buFont typeface="Arial" panose="020B0604020202020204" pitchFamily="34" charset="0"/>
                <a:buChar char="•"/>
              </a:pPr>
              <a:r>
                <a:rPr lang="fa-IR" sz="488" dirty="0">
                  <a:solidFill>
                    <a:srgbClr val="000000"/>
                  </a:solidFill>
                  <a:ea typeface="Calibri" panose="020F0502020204030204" pitchFamily="34" charset="0"/>
                  <a:cs typeface="B Zar" panose="00000400000000000000" pitchFamily="2" charset="-78"/>
                </a:rPr>
                <a:t>تامین امنیت و زیرساخت مورد نیاز جمع‌آوری و ارسال اطلاعات صورتحساب‌ها (آیین نامه ماده 26)</a:t>
              </a:r>
              <a:endParaRPr lang="en-US" sz="488" dirty="0">
                <a:solidFill>
                  <a:prstClr val="white"/>
                </a:solidFill>
                <a:ea typeface="Calibri" panose="020F0502020204030204" pitchFamily="34" charset="0"/>
                <a:cs typeface="Arial" panose="020B0604020202020204" pitchFamily="34" charset="0"/>
              </a:endParaRPr>
            </a:p>
            <a:p>
              <a:pPr marL="54000" indent="-54000" algn="r" rtl="1">
                <a:lnSpc>
                  <a:spcPct val="107000"/>
                </a:lnSpc>
                <a:spcBef>
                  <a:spcPts val="0"/>
                </a:spcBef>
                <a:spcAft>
                  <a:spcPts val="0"/>
                </a:spcAft>
                <a:buFont typeface="Arial" panose="020B0604020202020204" pitchFamily="34" charset="0"/>
                <a:buChar char="•"/>
              </a:pPr>
              <a:r>
                <a:rPr lang="fa-IR" sz="488" dirty="0">
                  <a:solidFill>
                    <a:srgbClr val="000000"/>
                  </a:solidFill>
                  <a:ea typeface="Calibri" panose="020F0502020204030204" pitchFamily="34" charset="0"/>
                  <a:cs typeface="B Zar" panose="00000400000000000000" pitchFamily="2" charset="-78"/>
                </a:rPr>
                <a:t>انجام استعلام‌های مورد نیاز (آیین نامه ماده 26)</a:t>
              </a:r>
              <a:endParaRPr lang="en-US" sz="488" dirty="0">
                <a:solidFill>
                  <a:prstClr val="white"/>
                </a:solidFill>
                <a:ea typeface="Calibri" panose="020F0502020204030204" pitchFamily="34" charset="0"/>
                <a:cs typeface="Arial" panose="020B0604020202020204" pitchFamily="34" charset="0"/>
              </a:endParaRPr>
            </a:p>
            <a:p>
              <a:pPr marL="54000" indent="-54000" algn="r" rtl="1">
                <a:lnSpc>
                  <a:spcPct val="107000"/>
                </a:lnSpc>
                <a:spcBef>
                  <a:spcPts val="0"/>
                </a:spcBef>
                <a:spcAft>
                  <a:spcPts val="0"/>
                </a:spcAft>
                <a:buFont typeface="Arial" panose="020B0604020202020204" pitchFamily="34" charset="0"/>
                <a:buChar char="•"/>
              </a:pPr>
              <a:r>
                <a:rPr lang="fa-IR" sz="488" dirty="0">
                  <a:solidFill>
                    <a:srgbClr val="000000"/>
                  </a:solidFill>
                  <a:ea typeface="Calibri" panose="020F0502020204030204" pitchFamily="34" charset="0"/>
                  <a:cs typeface="B Zar" panose="00000400000000000000" pitchFamily="2" charset="-78"/>
                </a:rPr>
                <a:t>آموزش به مؤدیان مالیاتی و احراز تسلط آنها به حقوق و تکالیف خود (آیین نامه ماده 26)</a:t>
              </a:r>
              <a:endParaRPr lang="en-US" sz="488" dirty="0">
                <a:solidFill>
                  <a:prstClr val="white"/>
                </a:solidFill>
                <a:ea typeface="Calibri" panose="020F0502020204030204" pitchFamily="34" charset="0"/>
                <a:cs typeface="Arial" panose="020B0604020202020204" pitchFamily="34" charset="0"/>
              </a:endParaRPr>
            </a:p>
            <a:p>
              <a:pPr marL="54000" indent="-54000" algn="r" rtl="1">
                <a:lnSpc>
                  <a:spcPct val="107000"/>
                </a:lnSpc>
                <a:spcBef>
                  <a:spcPts val="0"/>
                </a:spcBef>
                <a:spcAft>
                  <a:spcPts val="0"/>
                </a:spcAft>
                <a:buFont typeface="Arial" panose="020B0604020202020204" pitchFamily="34" charset="0"/>
                <a:buChar char="•"/>
              </a:pPr>
              <a:r>
                <a:rPr lang="fa-IR" sz="488" dirty="0">
                  <a:solidFill>
                    <a:srgbClr val="000000"/>
                  </a:solidFill>
                  <a:ea typeface="Calibri" panose="020F0502020204030204" pitchFamily="34" charset="0"/>
                  <a:cs typeface="B Zar" panose="00000400000000000000" pitchFamily="2" charset="-78"/>
                </a:rPr>
                <a:t>مشاوره فنی و غیر مالیاتی (آیین نامه  ماده 26)</a:t>
              </a:r>
              <a:endParaRPr lang="en-US" sz="488" dirty="0">
                <a:solidFill>
                  <a:prstClr val="white"/>
                </a:solidFill>
                <a:ea typeface="Calibri" panose="020F0502020204030204" pitchFamily="34" charset="0"/>
                <a:cs typeface="Arial" panose="020B0604020202020204" pitchFamily="34" charset="0"/>
              </a:endParaRPr>
            </a:p>
            <a:p>
              <a:pPr marL="54000" indent="-54000" algn="r" rtl="1">
                <a:lnSpc>
                  <a:spcPct val="107000"/>
                </a:lnSpc>
                <a:spcBef>
                  <a:spcPts val="0"/>
                </a:spcBef>
                <a:spcAft>
                  <a:spcPts val="600"/>
                </a:spcAft>
                <a:buFont typeface="Arial" panose="020B0604020202020204" pitchFamily="34" charset="0"/>
                <a:buChar char="•"/>
              </a:pPr>
              <a:r>
                <a:rPr lang="fa-IR" sz="488" dirty="0">
                  <a:solidFill>
                    <a:srgbClr val="000000"/>
                  </a:solidFill>
                  <a:ea typeface="Calibri" panose="020F0502020204030204" pitchFamily="34" charset="0"/>
                  <a:cs typeface="B Zar" panose="00000400000000000000" pitchFamily="2" charset="-78"/>
                </a:rPr>
                <a:t>سایر امور </a:t>
              </a:r>
              <a:r>
                <a:rPr lang="fa-IR" sz="525" dirty="0">
                  <a:solidFill>
                    <a:srgbClr val="000000"/>
                  </a:solidFill>
                  <a:ea typeface="Calibri" panose="020F0502020204030204" pitchFamily="34" charset="0"/>
                  <a:cs typeface="B Zar" panose="00000400000000000000" pitchFamily="2" charset="-78"/>
                </a:rPr>
                <a:t>غیرحاکمیتی به تشخیص سازمان (آیین نامه موضوع ماده 26)</a:t>
              </a:r>
              <a:endParaRPr lang="en-US" sz="525" dirty="0">
                <a:solidFill>
                  <a:prstClr val="white"/>
                </a:solidFill>
                <a:ea typeface="Calibri" panose="020F0502020204030204" pitchFamily="34" charset="0"/>
                <a:cs typeface="Arial" panose="020B0604020202020204" pitchFamily="34" charset="0"/>
              </a:endParaRPr>
            </a:p>
            <a:p>
              <a:pPr algn="ctr" rtl="1">
                <a:lnSpc>
                  <a:spcPct val="107000"/>
                </a:lnSpc>
                <a:spcBef>
                  <a:spcPts val="0"/>
                </a:spcBef>
                <a:spcAft>
                  <a:spcPts val="600"/>
                </a:spcAft>
              </a:pPr>
              <a:r>
                <a:rPr lang="en-US" sz="525" dirty="0">
                  <a:solidFill>
                    <a:srgbClr val="000000"/>
                  </a:solidFill>
                  <a:ea typeface="Calibri" panose="020F0502020204030204" pitchFamily="34" charset="0"/>
                  <a:cs typeface="Arial" panose="020B0604020202020204" pitchFamily="34" charset="0"/>
                </a:rPr>
                <a:t> </a:t>
              </a:r>
              <a:endParaRPr lang="en-US" sz="525" dirty="0">
                <a:solidFill>
                  <a:prstClr val="white"/>
                </a:solidFill>
                <a:ea typeface="Calibri" panose="020F0502020204030204" pitchFamily="34" charset="0"/>
                <a:cs typeface="Arial" panose="020B0604020202020204" pitchFamily="34"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2997201" y="863042"/>
              <a:ext cx="416348" cy="173621"/>
            </a:xfrm>
            <a:prstGeom prst="rect">
              <a:avLst/>
            </a:prstGeom>
          </p:spPr>
        </p:pic>
      </p:grpSp>
      <p:grpSp>
        <p:nvGrpSpPr>
          <p:cNvPr id="3" name="Group 2"/>
          <p:cNvGrpSpPr/>
          <p:nvPr/>
        </p:nvGrpSpPr>
        <p:grpSpPr>
          <a:xfrm>
            <a:off x="533400" y="995330"/>
            <a:ext cx="8226847" cy="5024470"/>
            <a:chOff x="795549" y="2246474"/>
            <a:chExt cx="8226847" cy="5024470"/>
          </a:xfrm>
        </p:grpSpPr>
        <p:sp>
          <p:nvSpPr>
            <p:cNvPr id="14" name="Rounded Rectangle 13"/>
            <p:cNvSpPr/>
            <p:nvPr/>
          </p:nvSpPr>
          <p:spPr>
            <a:xfrm>
              <a:off x="795549" y="2246474"/>
              <a:ext cx="8226847" cy="5024470"/>
            </a:xfrm>
            <a:prstGeom prst="roundRect">
              <a:avLst/>
            </a:prstGeom>
            <a:solidFill>
              <a:schemeClr val="bg1"/>
            </a:solidFill>
            <a:ln w="635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4290" rIns="0" bIns="34290" numCol="1" spcCol="0" rtlCol="1" fromWordArt="0" anchor="ctr" anchorCtr="0" forceAA="0" compatLnSpc="1">
              <a:prstTxWarp prst="textNoShape">
                <a:avLst/>
              </a:prstTxWarp>
              <a:noAutofit/>
            </a:bodyPr>
            <a:lstStyle/>
            <a:p>
              <a:pPr algn="ctr" rtl="1">
                <a:lnSpc>
                  <a:spcPct val="200000"/>
                </a:lnSpc>
                <a:spcBef>
                  <a:spcPts val="0"/>
                </a:spcBef>
                <a:spcAft>
                  <a:spcPts val="600"/>
                </a:spcAft>
              </a:pPr>
              <a:r>
                <a:rPr lang="fa-IR" sz="2700" b="1" dirty="0">
                  <a:solidFill>
                    <a:srgbClr val="4472C4">
                      <a:lumMod val="50000"/>
                    </a:srgbClr>
                  </a:solidFill>
                  <a:ea typeface="Calibri" panose="020F0502020204030204" pitchFamily="34" charset="0"/>
                  <a:cs typeface="B Titr" panose="00000700000000000000" pitchFamily="2" charset="-78"/>
                </a:rPr>
                <a:t>شرکت‌های معتمد ارائه کننده خدمات مالیاتی</a:t>
              </a:r>
            </a:p>
            <a:p>
              <a:pPr algn="just" rtl="1">
                <a:lnSpc>
                  <a:spcPct val="200000"/>
                </a:lnSpc>
                <a:spcBef>
                  <a:spcPts val="0"/>
                </a:spcBef>
                <a:spcAft>
                  <a:spcPts val="0"/>
                </a:spcAft>
              </a:pPr>
              <a:r>
                <a:rPr lang="fa-IR" sz="1950" dirty="0">
                  <a:solidFill>
                    <a:srgbClr val="4472C4">
                      <a:lumMod val="50000"/>
                    </a:srgbClr>
                  </a:solidFill>
                  <a:cs typeface="B Zar" panose="00000400000000000000" pitchFamily="2" charset="-78"/>
                </a:rPr>
                <a:t>اشخاص حقوقیِ دارای پروانه که حسب ضوابط و دستورالعمل‌های ابلاغی سازمان، نسبت به:</a:t>
              </a:r>
            </a:p>
            <a:p>
              <a:pPr marL="342900" indent="-342900" algn="just" rtl="1">
                <a:lnSpc>
                  <a:spcPct val="200000"/>
                </a:lnSpc>
                <a:spcBef>
                  <a:spcPts val="0"/>
                </a:spcBef>
                <a:spcAft>
                  <a:spcPts val="0"/>
                </a:spcAft>
                <a:buFont typeface="Wingdings" panose="05000000000000000000" pitchFamily="2" charset="2"/>
                <a:buChar char="ü"/>
              </a:pPr>
              <a:r>
                <a:rPr lang="fa-IR" sz="1950" dirty="0">
                  <a:solidFill>
                    <a:srgbClr val="4472C4">
                      <a:lumMod val="50000"/>
                    </a:srgbClr>
                  </a:solidFill>
                  <a:cs typeface="B Zar" panose="00000400000000000000" pitchFamily="2" charset="-78"/>
                </a:rPr>
                <a:t>ارائه مشاوره و آموزش‌های لازم به مؤدیان</a:t>
              </a:r>
            </a:p>
            <a:p>
              <a:pPr marL="342900" indent="-342900" algn="just" rtl="1">
                <a:lnSpc>
                  <a:spcPct val="200000"/>
                </a:lnSpc>
                <a:spcBef>
                  <a:spcPts val="0"/>
                </a:spcBef>
                <a:spcAft>
                  <a:spcPts val="0"/>
                </a:spcAft>
                <a:buFont typeface="Wingdings" panose="05000000000000000000" pitchFamily="2" charset="2"/>
                <a:buChar char="ü"/>
              </a:pPr>
              <a:r>
                <a:rPr lang="fa-IR" sz="1950" dirty="0">
                  <a:solidFill>
                    <a:srgbClr val="4472C4">
                      <a:lumMod val="50000"/>
                    </a:srgbClr>
                  </a:solidFill>
                  <a:cs typeface="B Zar" panose="00000400000000000000" pitchFamily="2" charset="-78"/>
                </a:rPr>
                <a:t>نصب و پشتیبانی تجهیزات مورد نیاز برای ارائه خدماتی مالیاتی </a:t>
              </a:r>
              <a:r>
                <a:rPr lang="fa-IR" dirty="0">
                  <a:solidFill>
                    <a:srgbClr val="4472C4">
                      <a:lumMod val="50000"/>
                    </a:srgbClr>
                  </a:solidFill>
                  <a:cs typeface="B Zar" panose="00000400000000000000" pitchFamily="2" charset="-78"/>
                </a:rPr>
                <a:t>(صدور صورتحساب الکترونیکی و ...)</a:t>
              </a:r>
            </a:p>
            <a:p>
              <a:pPr marL="342900" indent="-342900" algn="just" rtl="1">
                <a:lnSpc>
                  <a:spcPct val="200000"/>
                </a:lnSpc>
                <a:spcBef>
                  <a:spcPts val="0"/>
                </a:spcBef>
                <a:spcAft>
                  <a:spcPts val="0"/>
                </a:spcAft>
                <a:buFont typeface="Wingdings" panose="05000000000000000000" pitchFamily="2" charset="2"/>
                <a:buChar char="ü"/>
              </a:pPr>
              <a:r>
                <a:rPr lang="fa-IR" sz="1950" dirty="0">
                  <a:solidFill>
                    <a:srgbClr val="4472C4">
                      <a:lumMod val="50000"/>
                    </a:srgbClr>
                  </a:solidFill>
                  <a:cs typeface="B Zar" panose="00000400000000000000" pitchFamily="2" charset="-78"/>
                </a:rPr>
                <a:t>سایر امور غیر حاکمیتی (به تشخیص سازمان) </a:t>
              </a:r>
            </a:p>
            <a:p>
              <a:pPr algn="just" rtl="1">
                <a:lnSpc>
                  <a:spcPct val="200000"/>
                </a:lnSpc>
                <a:spcBef>
                  <a:spcPts val="0"/>
                </a:spcBef>
                <a:spcAft>
                  <a:spcPts val="0"/>
                </a:spcAft>
              </a:pPr>
              <a:r>
                <a:rPr lang="fa-IR" sz="1950" dirty="0">
                  <a:solidFill>
                    <a:srgbClr val="4472C4">
                      <a:lumMod val="50000"/>
                    </a:srgbClr>
                  </a:solidFill>
                  <a:cs typeface="B Zar" panose="00000400000000000000" pitchFamily="2" charset="-78"/>
                </a:rPr>
                <a:t>با سازمان همکاری می‌کنند. </a:t>
              </a:r>
              <a:r>
                <a:rPr lang="fa-IR" sz="1500" dirty="0">
                  <a:solidFill>
                    <a:srgbClr val="4472C4">
                      <a:lumMod val="50000"/>
                    </a:srgbClr>
                  </a:solidFill>
                  <a:cs typeface="B Zar" panose="00000400000000000000" pitchFamily="2" charset="-78"/>
                </a:rPr>
                <a:t>(بند (چ) ماده 1 قانون)</a:t>
              </a:r>
              <a:endParaRPr lang="en-US" sz="2250" dirty="0">
                <a:solidFill>
                  <a:srgbClr val="4472C4">
                    <a:lumMod val="50000"/>
                  </a:srgbClr>
                </a:solidFill>
                <a:cs typeface="B Zar" panose="00000400000000000000" pitchFamily="2" charset="-78"/>
              </a:endParaRPr>
            </a:p>
          </p:txBody>
        </p:sp>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7718320" y="2627474"/>
              <a:ext cx="1135379" cy="621033"/>
            </a:xfrm>
            <a:prstGeom prst="rect">
              <a:avLst/>
            </a:prstGeom>
          </p:spPr>
        </p:pic>
      </p:grpSp>
    </p:spTree>
    <p:extLst>
      <p:ext uri="{BB962C8B-B14F-4D97-AF65-F5344CB8AC3E}">
        <p14:creationId xmlns:p14="http://schemas.microsoft.com/office/powerpoint/2010/main" val="7390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1.94444E-6 2.96296E-6 L 0.16927 2.96296E-6 C 0.24531 2.96296E-6 0.33871 0.10555 0.33871 0.19143 L 0.33871 0.3831 " pathEditMode="relative" rAng="0" ptsTypes="AAAA">
                                      <p:cBhvr>
                                        <p:cTn id="6" dur="2000" fill="hold"/>
                                        <p:tgtEl>
                                          <p:spTgt spid="8"/>
                                        </p:tgtEl>
                                        <p:attrNameLst>
                                          <p:attrName>ppt_x</p:attrName>
                                          <p:attrName>ppt_y</p:attrName>
                                        </p:attrNameLst>
                                      </p:cBhvr>
                                      <p:rCtr x="16927" y="19144"/>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0" y="943692"/>
            <a:ext cx="1637657" cy="4923326"/>
          </a:xfrm>
          <a:prstGeom prst="rect">
            <a:avLst/>
          </a:prstGeom>
        </p:spPr>
      </p:pic>
      <p:sp>
        <p:nvSpPr>
          <p:cNvPr id="5" name="TextBox 4"/>
          <p:cNvSpPr txBox="1"/>
          <p:nvPr/>
        </p:nvSpPr>
        <p:spPr>
          <a:xfrm>
            <a:off x="6629400" y="4433081"/>
            <a:ext cx="2615666" cy="276999"/>
          </a:xfrm>
          <a:prstGeom prst="rect">
            <a:avLst/>
          </a:prstGeom>
          <a:noFill/>
        </p:spPr>
        <p:txBody>
          <a:bodyPr wrap="square" rtlCol="0">
            <a:spAutoFit/>
          </a:bodyPr>
          <a:lstStyle/>
          <a:p>
            <a:pPr algn="ctr" defTabSz="685784"/>
            <a:r>
              <a:rPr lang="fa-IR" sz="1200" kern="0" dirty="0">
                <a:solidFill>
                  <a:schemeClr val="accent5">
                    <a:lumMod val="50000"/>
                  </a:schemeClr>
                </a:solidFill>
                <a:latin typeface="Arial"/>
                <a:cs typeface="B Titr" panose="00000700000000000000" pitchFamily="2" charset="-78"/>
                <a:sym typeface="Arial"/>
                <a:rtl val="0"/>
              </a:rPr>
              <a:t>شرکتهای معتمد ارائه کننده خدمات مالیاتی</a:t>
            </a:r>
            <a:endParaRPr lang="en-US" sz="1200" kern="0" dirty="0">
              <a:solidFill>
                <a:schemeClr val="accent5">
                  <a:lumMod val="50000"/>
                </a:schemeClr>
              </a:solidFill>
              <a:latin typeface="Arial"/>
              <a:cs typeface="B Titr" panose="00000700000000000000" pitchFamily="2" charset="-78"/>
              <a:sym typeface="Arial"/>
              <a:rtl val="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381" y="1720630"/>
            <a:ext cx="1594443" cy="2399800"/>
          </a:xfrm>
          <a:prstGeom prst="rect">
            <a:avLst/>
          </a:prstGeom>
        </p:spPr>
      </p:pic>
      <p:sp>
        <p:nvSpPr>
          <p:cNvPr id="11" name="Pentagon 10"/>
          <p:cNvSpPr/>
          <p:nvPr/>
        </p:nvSpPr>
        <p:spPr>
          <a:xfrm>
            <a:off x="1692323" y="1680378"/>
            <a:ext cx="5822058" cy="47404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fa-IR" sz="2000" dirty="0">
                <a:solidFill>
                  <a:schemeClr val="tx1"/>
                </a:solidFill>
                <a:cs typeface="B Zar" panose="00000400000000000000" pitchFamily="2" charset="-78"/>
              </a:rPr>
              <a:t>صدور صورتحساب الکترونیکی و ثبت دقیق معاملات در سامانه مؤدیان</a:t>
            </a:r>
          </a:p>
        </p:txBody>
      </p:sp>
      <p:sp>
        <p:nvSpPr>
          <p:cNvPr id="12" name="Pentagon 11"/>
          <p:cNvSpPr/>
          <p:nvPr/>
        </p:nvSpPr>
        <p:spPr>
          <a:xfrm>
            <a:off x="1662753" y="2308526"/>
            <a:ext cx="5851628" cy="4202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fa-IR" sz="2000" dirty="0">
                <a:solidFill>
                  <a:schemeClr val="tx1"/>
                </a:solidFill>
                <a:cs typeface="B Zar" panose="00000400000000000000" pitchFamily="2" charset="-78"/>
              </a:rPr>
              <a:t>اطمینان از انجام تکالیف قانونی توسط مؤدیان</a:t>
            </a:r>
          </a:p>
        </p:txBody>
      </p:sp>
      <p:sp>
        <p:nvSpPr>
          <p:cNvPr id="14" name="Pentagon 13"/>
          <p:cNvSpPr/>
          <p:nvPr/>
        </p:nvSpPr>
        <p:spPr>
          <a:xfrm>
            <a:off x="1678675" y="2864135"/>
            <a:ext cx="5835706" cy="4202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fa-IR" sz="2000" dirty="0">
                <a:solidFill>
                  <a:schemeClr val="tx1"/>
                </a:solidFill>
                <a:cs typeface="B Zar" panose="00000400000000000000" pitchFamily="2" charset="-78"/>
              </a:rPr>
              <a:t>ارائه آموزش و مشاوره‌های فنی و غیر مالیاتی به مؤدیان</a:t>
            </a:r>
          </a:p>
        </p:txBody>
      </p:sp>
      <p:sp>
        <p:nvSpPr>
          <p:cNvPr id="16" name="Pentagon 15"/>
          <p:cNvSpPr/>
          <p:nvPr/>
        </p:nvSpPr>
        <p:spPr>
          <a:xfrm>
            <a:off x="1678675" y="3438483"/>
            <a:ext cx="5815197" cy="4202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fa-IR" sz="2000" dirty="0">
                <a:solidFill>
                  <a:schemeClr val="tx1"/>
                </a:solidFill>
                <a:cs typeface="B Zar" panose="00000400000000000000" pitchFamily="2" charset="-78"/>
              </a:rPr>
              <a:t>پشتیبانی و استانداردسازی تجهیزات مورد استفاده مؤدیان</a:t>
            </a:r>
          </a:p>
        </p:txBody>
      </p:sp>
      <p:sp>
        <p:nvSpPr>
          <p:cNvPr id="17" name="Pentagon 16"/>
          <p:cNvSpPr/>
          <p:nvPr/>
        </p:nvSpPr>
        <p:spPr>
          <a:xfrm>
            <a:off x="1719619" y="3987172"/>
            <a:ext cx="5753744" cy="4202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fa-IR" sz="2000" dirty="0">
                <a:solidFill>
                  <a:schemeClr val="tx1"/>
                </a:solidFill>
                <a:cs typeface="B Zar" panose="00000400000000000000" pitchFamily="2" charset="-78"/>
              </a:rPr>
              <a:t>دریافت استعلام‌های مورد </a:t>
            </a:r>
            <a:r>
              <a:rPr lang="fa-IR" sz="2000" dirty="0" smtClean="0">
                <a:solidFill>
                  <a:schemeClr val="tx1"/>
                </a:solidFill>
                <a:cs typeface="B Zar" panose="00000400000000000000" pitchFamily="2" charset="-78"/>
              </a:rPr>
              <a:t>نیاز از جمله گزارش‌های الکترونیکی پرداخت</a:t>
            </a:r>
            <a:endParaRPr lang="fa-IR" sz="2000" dirty="0">
              <a:solidFill>
                <a:schemeClr val="tx1"/>
              </a:solidFill>
              <a:cs typeface="B Zar" panose="00000400000000000000" pitchFamily="2" charset="-78"/>
            </a:endParaRPr>
          </a:p>
        </p:txBody>
      </p:sp>
      <p:sp>
        <p:nvSpPr>
          <p:cNvPr id="15" name="TextBox 14"/>
          <p:cNvSpPr txBox="1"/>
          <p:nvPr/>
        </p:nvSpPr>
        <p:spPr>
          <a:xfrm>
            <a:off x="42348" y="4474103"/>
            <a:ext cx="1595309" cy="266684"/>
          </a:xfrm>
          <a:prstGeom prst="rect">
            <a:avLst/>
          </a:prstGeom>
          <a:noFill/>
        </p:spPr>
        <p:txBody>
          <a:bodyPr wrap="none" rtlCol="0">
            <a:spAutoFit/>
          </a:bodyPr>
          <a:lstStyle/>
          <a:p>
            <a:pPr algn="ctr" defTabSz="914378"/>
            <a:r>
              <a:rPr lang="fa-IR" sz="1200" kern="0" dirty="0">
                <a:solidFill>
                  <a:schemeClr val="accent5">
                    <a:lumMod val="50000"/>
                  </a:schemeClr>
                </a:solidFill>
                <a:latin typeface="Arial"/>
                <a:cs typeface="B Titr" panose="00000700000000000000" pitchFamily="2" charset="-78"/>
                <a:sym typeface="Arial"/>
                <a:rtl val="0"/>
              </a:rPr>
              <a:t>سازمان امور مالیاتی کشور</a:t>
            </a:r>
            <a:endParaRPr lang="en-US" sz="1200" kern="0" dirty="0">
              <a:solidFill>
                <a:schemeClr val="accent5">
                  <a:lumMod val="50000"/>
                </a:schemeClr>
              </a:solidFill>
              <a:latin typeface="Arial"/>
              <a:cs typeface="B Titr" panose="00000700000000000000" pitchFamily="2" charset="-78"/>
              <a:sym typeface="Arial"/>
              <a:rtl val="0"/>
            </a:endParaRPr>
          </a:p>
        </p:txBody>
      </p:sp>
      <p:sp>
        <p:nvSpPr>
          <p:cNvPr id="13" name="Rounded Rectangle 12"/>
          <p:cNvSpPr/>
          <p:nvPr/>
        </p:nvSpPr>
        <p:spPr>
          <a:xfrm>
            <a:off x="818828" y="378409"/>
            <a:ext cx="6934199" cy="5860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accent6">
                    <a:lumMod val="50000"/>
                  </a:schemeClr>
                </a:solidFill>
                <a:cs typeface="B Titr" panose="00000700000000000000" pitchFamily="2" charset="-78"/>
              </a:rPr>
              <a:t>خدمات شرکتهای معتمد (ماده 26 قانون)</a:t>
            </a:r>
            <a:endParaRPr lang="en-US" sz="1400" dirty="0">
              <a:solidFill>
                <a:schemeClr val="accent6">
                  <a:lumMod val="50000"/>
                </a:schemeClr>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16265"/>
            <a:ext cx="871188" cy="745735"/>
          </a:xfrm>
          <a:prstGeom prst="rect">
            <a:avLst/>
          </a:prstGeom>
        </p:spPr>
      </p:pic>
      <p:sp>
        <p:nvSpPr>
          <p:cNvPr id="2" name="Slide Number Placeholder 1"/>
          <p:cNvSpPr>
            <a:spLocks noGrp="1"/>
          </p:cNvSpPr>
          <p:nvPr>
            <p:ph type="sldNum" sz="quarter" idx="12"/>
          </p:nvPr>
        </p:nvSpPr>
        <p:spPr/>
        <p:txBody>
          <a:bodyPr/>
          <a:lstStyle/>
          <a:p>
            <a:fld id="{60CD5F87-C01F-4282-BF24-CEB4F2A71AE3}" type="slidenum">
              <a:rPr lang="ar-SA"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3324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4" grpId="0" animBg="1"/>
      <p:bldP spid="16" grpId="0" animBg="1"/>
      <p:bldP spid="17" grpId="0" animBg="1"/>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00225" y="334297"/>
            <a:ext cx="5543550" cy="511969"/>
          </a:xfrm>
        </p:spPr>
        <p:txBody>
          <a:bodyPr>
            <a:noAutofit/>
          </a:bodyPr>
          <a:lstStyle/>
          <a:p>
            <a:pPr algn="ctr" rtl="1"/>
            <a:r>
              <a:rPr lang="fa-IR" sz="2100" dirty="0" err="1">
                <a:cs typeface="B Titr" panose="00000700000000000000" pitchFamily="2" charset="-78"/>
              </a:rPr>
              <a:t>شرکت‌های</a:t>
            </a:r>
            <a:r>
              <a:rPr lang="fa-IR" sz="2100" dirty="0">
                <a:cs typeface="B Titr" panose="00000700000000000000" pitchFamily="2" charset="-78"/>
              </a:rPr>
              <a:t> معتمد ارائه کننده خدمات مالیاتی </a:t>
            </a:r>
            <a:r>
              <a:rPr lang="fa-IR" sz="1500" dirty="0">
                <a:cs typeface="B Titr" panose="00000700000000000000" pitchFamily="2" charset="-78"/>
              </a:rPr>
              <a:t>(انواع)</a:t>
            </a:r>
            <a:endParaRPr lang="en-US" sz="1200" dirty="0"/>
          </a:p>
        </p:txBody>
      </p:sp>
      <p:sp>
        <p:nvSpPr>
          <p:cNvPr id="6" name="Content Placeholder 2"/>
          <p:cNvSpPr>
            <a:spLocks noGrp="1"/>
          </p:cNvSpPr>
          <p:nvPr>
            <p:ph idx="1"/>
          </p:nvPr>
        </p:nvSpPr>
        <p:spPr>
          <a:xfrm>
            <a:off x="457200" y="1447800"/>
            <a:ext cx="7528204" cy="4908551"/>
          </a:xfrm>
        </p:spPr>
        <p:txBody>
          <a:bodyPr>
            <a:normAutofit fontScale="92500" lnSpcReduction="20000"/>
          </a:bodyPr>
          <a:lstStyle/>
          <a:p>
            <a:pPr lvl="0" algn="just" rtl="1">
              <a:lnSpc>
                <a:spcPct val="150000"/>
              </a:lnSpc>
            </a:pPr>
            <a:r>
              <a:rPr lang="fa-IR" b="1" dirty="0">
                <a:solidFill>
                  <a:srgbClr val="00B050"/>
                </a:solidFill>
                <a:effectLst>
                  <a:outerShdw blurRad="38100" dist="38100" dir="2700000" algn="tl">
                    <a:srgbClr val="000000">
                      <a:alpha val="43137"/>
                    </a:srgbClr>
                  </a:outerShdw>
                </a:effectLst>
                <a:cs typeface="B Zar" panose="00000400000000000000" pitchFamily="2" charset="-78"/>
              </a:rPr>
              <a:t>شرکت معتمد نوع اول: </a:t>
            </a:r>
            <a:r>
              <a:rPr lang="fa-IR" dirty="0">
                <a:cs typeface="B Zar" panose="00000400000000000000" pitchFamily="2" charset="-78"/>
              </a:rPr>
              <a:t>مجاز به ارائه خدمات مرتبط با </a:t>
            </a:r>
            <a:r>
              <a:rPr lang="fa-IR" dirty="0">
                <a:solidFill>
                  <a:srgbClr val="FF0000"/>
                </a:solidFill>
                <a:cs typeface="B Zar" panose="00000400000000000000" pitchFamily="2" charset="-78"/>
              </a:rPr>
              <a:t>صدور، جمع­آوری، نگهداری و ارسال صورتحساب الکترونیکی</a:t>
            </a:r>
            <a:r>
              <a:rPr lang="fa-IR" dirty="0">
                <a:cs typeface="B Zar" panose="00000400000000000000" pitchFamily="2" charset="-78"/>
              </a:rPr>
              <a:t> به سازمان امور مالیاتی و نظارت بر عملکرد مؤدیان در این حوزه.</a:t>
            </a:r>
            <a:endParaRPr lang="en-US" dirty="0">
              <a:cs typeface="B Zar" panose="00000400000000000000" pitchFamily="2" charset="-78"/>
            </a:endParaRPr>
          </a:p>
          <a:p>
            <a:pPr lvl="0" algn="just" rtl="1">
              <a:lnSpc>
                <a:spcPct val="150000"/>
              </a:lnSpc>
            </a:pPr>
            <a:r>
              <a:rPr lang="fa-IR" b="1" dirty="0">
                <a:solidFill>
                  <a:srgbClr val="00B050"/>
                </a:solidFill>
                <a:effectLst>
                  <a:outerShdw blurRad="38100" dist="38100" dir="2700000" algn="tl">
                    <a:srgbClr val="000000">
                      <a:alpha val="43137"/>
                    </a:srgbClr>
                  </a:outerShdw>
                </a:effectLst>
                <a:cs typeface="B Zar" panose="00000400000000000000" pitchFamily="2" charset="-78"/>
              </a:rPr>
              <a:t>شرکت معتمد نوع دوم</a:t>
            </a:r>
            <a:r>
              <a:rPr lang="fa-IR" b="1" dirty="0">
                <a:solidFill>
                  <a:srgbClr val="00B050"/>
                </a:solidFill>
                <a:cs typeface="B Zar" panose="00000400000000000000" pitchFamily="2" charset="-78"/>
              </a:rPr>
              <a:t>: </a:t>
            </a:r>
            <a:r>
              <a:rPr lang="fa-IR" dirty="0">
                <a:cs typeface="B Zar" panose="00000400000000000000" pitchFamily="2" charset="-78"/>
              </a:rPr>
              <a:t>مجاز به ارائه خدمات مرتبط با حوزه </a:t>
            </a:r>
            <a:r>
              <a:rPr lang="fa-IR" dirty="0">
                <a:solidFill>
                  <a:srgbClr val="FF0000"/>
                </a:solidFill>
                <a:cs typeface="B Zar" panose="00000400000000000000" pitchFamily="2" charset="-78"/>
              </a:rPr>
              <a:t>آموزش</a:t>
            </a:r>
            <a:r>
              <a:rPr lang="fa-IR" dirty="0">
                <a:cs typeface="B Zar" panose="00000400000000000000" pitchFamily="2" charset="-78"/>
              </a:rPr>
              <a:t> به </a:t>
            </a:r>
            <a:r>
              <a:rPr lang="fa-IR" dirty="0" err="1">
                <a:cs typeface="B Zar" panose="00000400000000000000" pitchFamily="2" charset="-78"/>
              </a:rPr>
              <a:t>مؤدیان</a:t>
            </a:r>
            <a:r>
              <a:rPr lang="fa-IR" dirty="0">
                <a:cs typeface="B Zar" panose="00000400000000000000" pitchFamily="2" charset="-78"/>
              </a:rPr>
              <a:t> مالیاتی و احراز تسلط آنها به حقوق و تکالیف خود در ارتباط با قانون پایانه­های </a:t>
            </a:r>
            <a:r>
              <a:rPr lang="fa-IR" dirty="0" err="1">
                <a:cs typeface="B Zar" panose="00000400000000000000" pitchFamily="2" charset="-78"/>
              </a:rPr>
              <a:t>فروشگاهی</a:t>
            </a:r>
            <a:r>
              <a:rPr lang="fa-IR" dirty="0">
                <a:cs typeface="B Zar" panose="00000400000000000000" pitchFamily="2" charset="-78"/>
              </a:rPr>
              <a:t> و سامانه </a:t>
            </a:r>
            <a:r>
              <a:rPr lang="fa-IR" dirty="0" err="1">
                <a:cs typeface="B Zar" panose="00000400000000000000" pitchFamily="2" charset="-78"/>
              </a:rPr>
              <a:t>مؤدیان</a:t>
            </a:r>
            <a:r>
              <a:rPr lang="fa-IR" dirty="0">
                <a:cs typeface="B Zar" panose="00000400000000000000" pitchFamily="2" charset="-78"/>
              </a:rPr>
              <a:t> و سایر قوانین مالیاتی مرتبط با </a:t>
            </a:r>
            <a:r>
              <a:rPr lang="fa-IR" dirty="0" err="1">
                <a:cs typeface="B Zar" panose="00000400000000000000" pitchFamily="2" charset="-78"/>
              </a:rPr>
              <a:t>مؤدی</a:t>
            </a:r>
            <a:r>
              <a:rPr lang="fa-IR" dirty="0">
                <a:cs typeface="B Zar" panose="00000400000000000000" pitchFamily="2" charset="-78"/>
              </a:rPr>
              <a:t> می­باشد.</a:t>
            </a:r>
            <a:endParaRPr lang="en-US" dirty="0">
              <a:cs typeface="B Zar" panose="00000400000000000000" pitchFamily="2" charset="-78"/>
            </a:endParaRPr>
          </a:p>
          <a:p>
            <a:pPr lvl="0" algn="just" rtl="1">
              <a:lnSpc>
                <a:spcPct val="150000"/>
              </a:lnSpc>
            </a:pPr>
            <a:r>
              <a:rPr lang="fa-IR" b="1" dirty="0">
                <a:solidFill>
                  <a:srgbClr val="00B050"/>
                </a:solidFill>
                <a:effectLst>
                  <a:outerShdw blurRad="38100" dist="38100" dir="2700000" algn="tl">
                    <a:srgbClr val="000000">
                      <a:alpha val="43137"/>
                    </a:srgbClr>
                  </a:outerShdw>
                </a:effectLst>
                <a:cs typeface="B Zar" panose="00000400000000000000" pitchFamily="2" charset="-78"/>
              </a:rPr>
              <a:t>شرکت معتمد نوع سوم: </a:t>
            </a:r>
            <a:r>
              <a:rPr lang="fa-IR" dirty="0">
                <a:cs typeface="B Zar" panose="00000400000000000000" pitchFamily="2" charset="-78"/>
              </a:rPr>
              <a:t>مجاز به ارائه خدمات مرتبط با حوزه </a:t>
            </a:r>
            <a:r>
              <a:rPr lang="fa-IR" dirty="0">
                <a:solidFill>
                  <a:srgbClr val="FF0000"/>
                </a:solidFill>
                <a:cs typeface="B Zar" panose="00000400000000000000" pitchFamily="2" charset="-78"/>
              </a:rPr>
              <a:t>خدمات مشاوره و حسابداری مالیاتی</a:t>
            </a:r>
            <a:r>
              <a:rPr lang="fa-IR" dirty="0">
                <a:cs typeface="B Zar" panose="00000400000000000000" pitchFamily="2" charset="-78"/>
              </a:rPr>
              <a:t> مانند مشاوره فنی و غیر مالیاتی، مشاوره مالیاتی، کمک به تنظیم </a:t>
            </a:r>
            <a:r>
              <a:rPr lang="fa-IR" dirty="0" err="1">
                <a:cs typeface="B Zar" panose="00000400000000000000" pitchFamily="2" charset="-78"/>
              </a:rPr>
              <a:t>اظهارنامه­های</a:t>
            </a:r>
            <a:r>
              <a:rPr lang="fa-IR" dirty="0">
                <a:cs typeface="B Zar" panose="00000400000000000000" pitchFamily="2" charset="-78"/>
              </a:rPr>
              <a:t> مالیاتی، تهیه و نگهداری دفاتر و سایر موارد غیر حاکمیتی به تشخیص سازمان امور مالیاتی می­باشد. </a:t>
            </a:r>
            <a:endParaRPr lang="en-US" dirty="0">
              <a:cs typeface="B Zar" panose="00000400000000000000" pitchFamily="2" charset="-78"/>
            </a:endParaRPr>
          </a:p>
          <a:p>
            <a:pPr marL="0" indent="0" algn="just">
              <a:lnSpc>
                <a:spcPct val="150000"/>
              </a:lnSpc>
              <a:buNone/>
            </a:pPr>
            <a:endParaRPr lang="fa-IR" dirty="0">
              <a:cs typeface="B Zar" panose="00000400000000000000" pitchFamily="2" charset="-78"/>
            </a:endParaRPr>
          </a:p>
        </p:txBody>
      </p:sp>
      <p:sp>
        <p:nvSpPr>
          <p:cNvPr id="4" name="Slide Number Placeholder 3"/>
          <p:cNvSpPr>
            <a:spLocks noGrp="1"/>
          </p:cNvSpPr>
          <p:nvPr>
            <p:ph type="sldNum" sz="quarter" idx="11"/>
          </p:nvPr>
        </p:nvSpPr>
        <p:spPr/>
        <p:txBody>
          <a:bodyPr/>
          <a:lstStyle/>
          <a:p>
            <a:pPr defTabSz="685800" fontAlgn="auto">
              <a:spcBef>
                <a:spcPts val="0"/>
              </a:spcBef>
              <a:spcAft>
                <a:spcPts val="0"/>
              </a:spcAft>
            </a:pPr>
            <a:fld id="{60CD5F87-C01F-4282-BF24-CEB4F2A71AE3}" type="slidenum">
              <a:rPr lang="ar-SA">
                <a:solidFill>
                  <a:prstClr val="black">
                    <a:tint val="75000"/>
                  </a:prstClr>
                </a:solidFill>
                <a:latin typeface="Calibri"/>
              </a:rPr>
              <a:pPr defTabSz="685800" fontAlgn="auto">
                <a:spcBef>
                  <a:spcPts val="0"/>
                </a:spcBef>
                <a:spcAft>
                  <a:spcPts val="0"/>
                </a:spcAft>
              </a:pPr>
              <a:t>62</a:t>
            </a:fld>
            <a:endParaRPr lang="en-US">
              <a:solidFill>
                <a:prstClr val="black">
                  <a:tint val="75000"/>
                </a:prstClr>
              </a:solidFill>
              <a:latin typeface="Calibri"/>
            </a:endParaRPr>
          </a:p>
        </p:txBody>
      </p:sp>
      <p:sp>
        <p:nvSpPr>
          <p:cNvPr id="8" name="Rectangle 7"/>
          <p:cNvSpPr/>
          <p:nvPr/>
        </p:nvSpPr>
        <p:spPr>
          <a:xfrm>
            <a:off x="304800" y="1143000"/>
            <a:ext cx="7987941" cy="5213351"/>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Tree>
    <p:extLst>
      <p:ext uri="{BB962C8B-B14F-4D97-AF65-F5344CB8AC3E}">
        <p14:creationId xmlns:p14="http://schemas.microsoft.com/office/powerpoint/2010/main" val="40986299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15" y="3986154"/>
            <a:ext cx="1090923" cy="1498172"/>
          </a:xfrm>
          <a:prstGeom prst="rect">
            <a:avLst/>
          </a:prstGeom>
        </p:spPr>
      </p:pic>
      <p:pic>
        <p:nvPicPr>
          <p:cNvPr id="29"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988251" y="2057399"/>
            <a:ext cx="1477488" cy="3735267"/>
          </a:xfrm>
          <a:prstGeom prst="rect">
            <a:avLst/>
          </a:prstGeom>
        </p:spPr>
      </p:pic>
      <p:grpSp>
        <p:nvGrpSpPr>
          <p:cNvPr id="89" name="Group 88"/>
          <p:cNvGrpSpPr/>
          <p:nvPr/>
        </p:nvGrpSpPr>
        <p:grpSpPr>
          <a:xfrm>
            <a:off x="442010" y="2237456"/>
            <a:ext cx="1776513" cy="1724540"/>
            <a:chOff x="589346" y="1840274"/>
            <a:chExt cx="2368684" cy="2299386"/>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877" y="1840274"/>
              <a:ext cx="1682750" cy="1775673"/>
            </a:xfrm>
            <a:prstGeom prst="rect">
              <a:avLst/>
            </a:prstGeom>
          </p:spPr>
        </p:pic>
        <p:sp>
          <p:nvSpPr>
            <p:cNvPr id="31" name="TextBox 30"/>
            <p:cNvSpPr txBox="1"/>
            <p:nvPr/>
          </p:nvSpPr>
          <p:spPr>
            <a:xfrm>
              <a:off x="589346" y="3462552"/>
              <a:ext cx="2368684" cy="677108"/>
            </a:xfrm>
            <a:prstGeom prst="rect">
              <a:avLst/>
            </a:prstGeom>
            <a:noFill/>
          </p:spPr>
          <p:txBody>
            <a:bodyPr wrap="square" rtlCol="1">
              <a:spAutoFit/>
            </a:bodyPr>
            <a:lstStyle/>
            <a:p>
              <a:pPr algn="ctr" rtl="1">
                <a:lnSpc>
                  <a:spcPct val="150000"/>
                </a:lnSpc>
              </a:pPr>
              <a:r>
                <a:rPr lang="fa-IR" sz="900" dirty="0">
                  <a:solidFill>
                    <a:prstClr val="black"/>
                  </a:solidFill>
                  <a:cs typeface="B Titr" panose="00000700000000000000" pitchFamily="2" charset="-78"/>
                </a:rPr>
                <a:t>متقاضی اخذ موافقت اصولی </a:t>
              </a:r>
            </a:p>
            <a:p>
              <a:pPr algn="ctr" rtl="1">
                <a:lnSpc>
                  <a:spcPct val="150000"/>
                </a:lnSpc>
              </a:pPr>
              <a:r>
                <a:rPr lang="fa-IR" sz="900" dirty="0">
                  <a:solidFill>
                    <a:prstClr val="black"/>
                  </a:solidFill>
                  <a:cs typeface="B Titr" panose="00000700000000000000" pitchFamily="2" charset="-78"/>
                </a:rPr>
                <a:t>(شرکت/ مؤسسه/ کنسرسیوم)</a:t>
              </a:r>
            </a:p>
          </p:txBody>
        </p:sp>
      </p:grpSp>
      <p:sp>
        <p:nvSpPr>
          <p:cNvPr id="32" name="TextBox 31"/>
          <p:cNvSpPr txBox="1"/>
          <p:nvPr/>
        </p:nvSpPr>
        <p:spPr>
          <a:xfrm>
            <a:off x="233624" y="5484325"/>
            <a:ext cx="2094635" cy="507831"/>
          </a:xfrm>
          <a:prstGeom prst="rect">
            <a:avLst/>
          </a:prstGeom>
          <a:noFill/>
        </p:spPr>
        <p:txBody>
          <a:bodyPr wrap="square" rtlCol="1">
            <a:spAutoFit/>
          </a:bodyPr>
          <a:lstStyle/>
          <a:p>
            <a:pPr algn="ctr" rtl="1">
              <a:lnSpc>
                <a:spcPct val="150000"/>
              </a:lnSpc>
            </a:pPr>
            <a:r>
              <a:rPr lang="fa-IR" sz="900" dirty="0">
                <a:solidFill>
                  <a:prstClr val="black"/>
                </a:solidFill>
                <a:cs typeface="B Titr" panose="00000700000000000000" pitchFamily="2" charset="-78"/>
              </a:rPr>
              <a:t>متقاضی اخذ مجوز فعالیت </a:t>
            </a:r>
          </a:p>
          <a:p>
            <a:pPr algn="ctr" rtl="1">
              <a:lnSpc>
                <a:spcPct val="150000"/>
              </a:lnSpc>
            </a:pPr>
            <a:r>
              <a:rPr lang="fa-IR" sz="900" dirty="0">
                <a:solidFill>
                  <a:prstClr val="black"/>
                </a:solidFill>
                <a:cs typeface="B Titr" panose="00000700000000000000" pitchFamily="2" charset="-78"/>
              </a:rPr>
              <a:t>(شرکت/ مؤسسه دارای موافقت اصولی)</a:t>
            </a:r>
          </a:p>
        </p:txBody>
      </p:sp>
      <p:cxnSp>
        <p:nvCxnSpPr>
          <p:cNvPr id="37" name="Straight Arrow Connector 36"/>
          <p:cNvCxnSpPr/>
          <p:nvPr/>
        </p:nvCxnSpPr>
        <p:spPr>
          <a:xfrm>
            <a:off x="2401628" y="5596969"/>
            <a:ext cx="4333134" cy="8996"/>
          </a:xfrm>
          <a:prstGeom prst="straightConnector1">
            <a:avLst/>
          </a:prstGeom>
          <a:ln w="476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95364" y="5343296"/>
            <a:ext cx="4636680" cy="253916"/>
          </a:xfrm>
          <a:prstGeom prst="rect">
            <a:avLst/>
          </a:prstGeom>
          <a:noFill/>
        </p:spPr>
        <p:txBody>
          <a:bodyPr wrap="square" rtlCol="1">
            <a:spAutoFit/>
          </a:bodyPr>
          <a:lstStyle/>
          <a:p>
            <a:pPr algn="ctr" rtl="1"/>
            <a:r>
              <a:rPr lang="fa-IR" sz="1050" dirty="0">
                <a:solidFill>
                  <a:prstClr val="black"/>
                </a:solidFill>
                <a:cs typeface="B Zar" panose="00000400000000000000" pitchFamily="2" charset="-78"/>
              </a:rPr>
              <a:t>شروع فعالیت به طور کامل و ارائه خدمات</a:t>
            </a:r>
          </a:p>
        </p:txBody>
      </p:sp>
      <p:grpSp>
        <p:nvGrpSpPr>
          <p:cNvPr id="43" name="Group 42"/>
          <p:cNvGrpSpPr/>
          <p:nvPr/>
        </p:nvGrpSpPr>
        <p:grpSpPr>
          <a:xfrm>
            <a:off x="7430463" y="5174990"/>
            <a:ext cx="745081" cy="817166"/>
            <a:chOff x="9873481" y="5553777"/>
            <a:chExt cx="1545916" cy="1140267"/>
          </a:xfrm>
        </p:grpSpPr>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3481" y="5553777"/>
              <a:ext cx="1545916" cy="861900"/>
            </a:xfrm>
            <a:prstGeom prst="rect">
              <a:avLst/>
            </a:prstGeom>
          </p:spPr>
        </p:pic>
        <p:sp>
          <p:nvSpPr>
            <p:cNvPr id="42" name="TextBox 41"/>
            <p:cNvSpPr txBox="1"/>
            <p:nvPr/>
          </p:nvSpPr>
          <p:spPr>
            <a:xfrm>
              <a:off x="9988976" y="6371943"/>
              <a:ext cx="1208242" cy="322101"/>
            </a:xfrm>
            <a:prstGeom prst="rect">
              <a:avLst/>
            </a:prstGeom>
            <a:noFill/>
          </p:spPr>
          <p:txBody>
            <a:bodyPr wrap="square" rtlCol="0">
              <a:spAutoFit/>
            </a:bodyPr>
            <a:lstStyle/>
            <a:p>
              <a:pPr algn="ctr" defTabSz="685784"/>
              <a:r>
                <a:rPr lang="fa-IR" sz="900" b="1" kern="0" dirty="0">
                  <a:solidFill>
                    <a:srgbClr val="000000"/>
                  </a:solidFill>
                  <a:latin typeface="Arial"/>
                  <a:cs typeface="B Titr" panose="00000700000000000000" pitchFamily="2" charset="-78"/>
                  <a:sym typeface="Arial"/>
                  <a:rtl val="0"/>
                </a:rPr>
                <a:t>مؤدی</a:t>
              </a:r>
              <a:endParaRPr lang="en-US" sz="900" b="1" kern="0" dirty="0">
                <a:solidFill>
                  <a:srgbClr val="000000"/>
                </a:solidFill>
                <a:latin typeface="Arial"/>
                <a:cs typeface="B Titr" panose="00000700000000000000" pitchFamily="2" charset="-78"/>
                <a:sym typeface="Arial"/>
                <a:rtl val="0"/>
              </a:endParaRPr>
            </a:p>
          </p:txBody>
        </p:sp>
      </p:grpSp>
      <p:sp>
        <p:nvSpPr>
          <p:cNvPr id="3" name="TextBox 2"/>
          <p:cNvSpPr txBox="1"/>
          <p:nvPr/>
        </p:nvSpPr>
        <p:spPr>
          <a:xfrm>
            <a:off x="6400847" y="3006716"/>
            <a:ext cx="517056" cy="415498"/>
          </a:xfrm>
          <a:prstGeom prst="rect">
            <a:avLst/>
          </a:prstGeom>
          <a:noFill/>
        </p:spPr>
        <p:txBody>
          <a:bodyPr wrap="square" rtlCol="1">
            <a:spAutoFit/>
          </a:bodyPr>
          <a:lstStyle/>
          <a:p>
            <a:pPr algn="ctr" rtl="1"/>
            <a:r>
              <a:rPr lang="fa-IR" sz="1050" dirty="0">
                <a:solidFill>
                  <a:prstClr val="black"/>
                </a:solidFill>
                <a:cs typeface="B Zar" panose="00000400000000000000" pitchFamily="2" charset="-78"/>
              </a:rPr>
              <a:t>14 روز کاری</a:t>
            </a:r>
          </a:p>
        </p:txBody>
      </p:sp>
      <p:sp>
        <p:nvSpPr>
          <p:cNvPr id="18" name="Curved Left Arrow 17"/>
          <p:cNvSpPr/>
          <p:nvPr/>
        </p:nvSpPr>
        <p:spPr>
          <a:xfrm>
            <a:off x="6706531" y="2869147"/>
            <a:ext cx="234698" cy="6802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black"/>
              </a:solidFill>
            </a:endParaRPr>
          </a:p>
        </p:txBody>
      </p:sp>
      <p:sp>
        <p:nvSpPr>
          <p:cNvPr id="34" name="TextBox 33"/>
          <p:cNvSpPr txBox="1"/>
          <p:nvPr/>
        </p:nvSpPr>
        <p:spPr>
          <a:xfrm>
            <a:off x="6377906" y="4401742"/>
            <a:ext cx="476364" cy="415498"/>
          </a:xfrm>
          <a:prstGeom prst="rect">
            <a:avLst/>
          </a:prstGeom>
          <a:noFill/>
        </p:spPr>
        <p:txBody>
          <a:bodyPr wrap="square" rtlCol="1">
            <a:spAutoFit/>
          </a:bodyPr>
          <a:lstStyle/>
          <a:p>
            <a:pPr algn="ctr" rtl="1"/>
            <a:r>
              <a:rPr lang="fa-IR" sz="1050" dirty="0">
                <a:solidFill>
                  <a:prstClr val="black"/>
                </a:solidFill>
                <a:cs typeface="B Zar" panose="00000400000000000000" pitchFamily="2" charset="-78"/>
              </a:rPr>
              <a:t>14 روز کاری</a:t>
            </a:r>
          </a:p>
        </p:txBody>
      </p:sp>
      <p:sp>
        <p:nvSpPr>
          <p:cNvPr id="39" name="Curved Left Arrow 38"/>
          <p:cNvSpPr/>
          <p:nvPr/>
        </p:nvSpPr>
        <p:spPr>
          <a:xfrm>
            <a:off x="6732041" y="4245367"/>
            <a:ext cx="234698" cy="6802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black"/>
              </a:solidFill>
            </a:endParaRPr>
          </a:p>
        </p:txBody>
      </p:sp>
      <p:sp>
        <p:nvSpPr>
          <p:cNvPr id="19" name="Curved Right Arrow 18"/>
          <p:cNvSpPr/>
          <p:nvPr/>
        </p:nvSpPr>
        <p:spPr>
          <a:xfrm>
            <a:off x="2074600" y="3463738"/>
            <a:ext cx="269762" cy="816205"/>
          </a:xfrm>
          <a:prstGeom prst="curv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black"/>
              </a:solidFill>
            </a:endParaRPr>
          </a:p>
        </p:txBody>
      </p:sp>
      <p:sp>
        <p:nvSpPr>
          <p:cNvPr id="40" name="TextBox 39"/>
          <p:cNvSpPr txBox="1"/>
          <p:nvPr/>
        </p:nvSpPr>
        <p:spPr>
          <a:xfrm>
            <a:off x="1960422" y="3758915"/>
            <a:ext cx="669884" cy="253916"/>
          </a:xfrm>
          <a:prstGeom prst="rect">
            <a:avLst/>
          </a:prstGeom>
          <a:noFill/>
        </p:spPr>
        <p:txBody>
          <a:bodyPr wrap="square" rtlCol="1">
            <a:spAutoFit/>
          </a:bodyPr>
          <a:lstStyle/>
          <a:p>
            <a:pPr algn="ctr" rtl="1"/>
            <a:r>
              <a:rPr lang="fa-IR" sz="1050" dirty="0">
                <a:solidFill>
                  <a:prstClr val="black"/>
                </a:solidFill>
                <a:cs typeface="B Zar" panose="00000400000000000000" pitchFamily="2" charset="-78"/>
              </a:rPr>
              <a:t>6 ماه</a:t>
            </a:r>
          </a:p>
        </p:txBody>
      </p:sp>
      <p:sp>
        <p:nvSpPr>
          <p:cNvPr id="44" name="Curved Right Arrow 43"/>
          <p:cNvSpPr/>
          <p:nvPr/>
        </p:nvSpPr>
        <p:spPr>
          <a:xfrm>
            <a:off x="2058497" y="4834792"/>
            <a:ext cx="269762" cy="816205"/>
          </a:xfrm>
          <a:prstGeom prst="curv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black"/>
              </a:solidFill>
            </a:endParaRPr>
          </a:p>
        </p:txBody>
      </p:sp>
      <p:sp>
        <p:nvSpPr>
          <p:cNvPr id="45" name="TextBox 44"/>
          <p:cNvSpPr txBox="1"/>
          <p:nvPr/>
        </p:nvSpPr>
        <p:spPr>
          <a:xfrm>
            <a:off x="1899306" y="5112221"/>
            <a:ext cx="669884" cy="253916"/>
          </a:xfrm>
          <a:prstGeom prst="rect">
            <a:avLst/>
          </a:prstGeom>
          <a:noFill/>
        </p:spPr>
        <p:txBody>
          <a:bodyPr wrap="square" rtlCol="1">
            <a:spAutoFit/>
          </a:bodyPr>
          <a:lstStyle/>
          <a:p>
            <a:pPr algn="ctr" rtl="1"/>
            <a:r>
              <a:rPr lang="fa-IR" sz="1050" dirty="0">
                <a:solidFill>
                  <a:prstClr val="black"/>
                </a:solidFill>
                <a:cs typeface="B Zar" panose="00000400000000000000" pitchFamily="2" charset="-78"/>
              </a:rPr>
              <a:t>3 ماه</a:t>
            </a:r>
          </a:p>
        </p:txBody>
      </p:sp>
      <p:grpSp>
        <p:nvGrpSpPr>
          <p:cNvPr id="80" name="Group 79"/>
          <p:cNvGrpSpPr/>
          <p:nvPr/>
        </p:nvGrpSpPr>
        <p:grpSpPr>
          <a:xfrm>
            <a:off x="2957557" y="2125267"/>
            <a:ext cx="3125744" cy="3049721"/>
            <a:chOff x="3943409" y="1690688"/>
            <a:chExt cx="4167658" cy="4066295"/>
          </a:xfr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p:grpSpPr>
        <p:sp>
          <p:nvSpPr>
            <p:cNvPr id="78" name="Rounded Rectangle 77"/>
            <p:cNvSpPr/>
            <p:nvPr/>
          </p:nvSpPr>
          <p:spPr>
            <a:xfrm>
              <a:off x="3943409" y="1690688"/>
              <a:ext cx="4167658" cy="4066295"/>
            </a:xfrm>
            <a:prstGeom prst="roundRect">
              <a:avLst/>
            </a:prstGeom>
            <a:grpFill/>
            <a:ln w="12700">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79" name="TextBox 78"/>
            <p:cNvSpPr txBox="1"/>
            <p:nvPr/>
          </p:nvSpPr>
          <p:spPr>
            <a:xfrm>
              <a:off x="5111425" y="1772004"/>
              <a:ext cx="1959004" cy="307776"/>
            </a:xfrm>
            <a:prstGeom prst="rect">
              <a:avLst/>
            </a:prstGeom>
            <a:grpFill/>
          </p:spPr>
          <p:txBody>
            <a:bodyPr wrap="square" rtlCol="1">
              <a:spAutoFit/>
            </a:bodyPr>
            <a:lstStyle/>
            <a:p>
              <a:pPr algn="ctr" rtl="1"/>
              <a:r>
                <a:rPr lang="fa-IR" sz="900" dirty="0">
                  <a:solidFill>
                    <a:srgbClr val="4472C4">
                      <a:lumMod val="50000"/>
                    </a:srgbClr>
                  </a:solidFill>
                  <a:cs typeface="B Titr" panose="00000700000000000000" pitchFamily="2" charset="-78"/>
                </a:rPr>
                <a:t>درگاه ملی مجوزهای کشور</a:t>
              </a:r>
            </a:p>
          </p:txBody>
        </p:sp>
      </p:grpSp>
      <p:cxnSp>
        <p:nvCxnSpPr>
          <p:cNvPr id="81" name="Straight Arrow Connector 80"/>
          <p:cNvCxnSpPr/>
          <p:nvPr/>
        </p:nvCxnSpPr>
        <p:spPr>
          <a:xfrm>
            <a:off x="2371087" y="2897753"/>
            <a:ext cx="4279643" cy="1"/>
          </a:xfrm>
          <a:prstGeom prst="straightConnector1">
            <a:avLst/>
          </a:prstGeom>
          <a:ln w="476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653219" y="2660473"/>
            <a:ext cx="4009991" cy="253916"/>
          </a:xfrm>
          <a:prstGeom prst="rect">
            <a:avLst/>
          </a:prstGeom>
          <a:noFill/>
        </p:spPr>
        <p:txBody>
          <a:bodyPr wrap="square" rtlCol="1">
            <a:spAutoFit/>
          </a:bodyPr>
          <a:lstStyle/>
          <a:p>
            <a:pPr algn="ctr" rtl="1"/>
            <a:r>
              <a:rPr lang="fa-IR" sz="1050" dirty="0">
                <a:solidFill>
                  <a:prstClr val="black"/>
                </a:solidFill>
                <a:cs typeface="B Zar" panose="00000400000000000000" pitchFamily="2" charset="-78"/>
              </a:rPr>
              <a:t>درخواست موافقت اصولی</a:t>
            </a:r>
          </a:p>
        </p:txBody>
      </p:sp>
      <p:cxnSp>
        <p:nvCxnSpPr>
          <p:cNvPr id="83" name="Straight Arrow Connector 82"/>
          <p:cNvCxnSpPr/>
          <p:nvPr/>
        </p:nvCxnSpPr>
        <p:spPr>
          <a:xfrm flipH="1" flipV="1">
            <a:off x="2366059" y="3499997"/>
            <a:ext cx="4297151" cy="3984"/>
          </a:xfrm>
          <a:prstGeom prst="straightConnector1">
            <a:avLst/>
          </a:prstGeom>
          <a:ln w="476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489183" y="3227963"/>
            <a:ext cx="4165634" cy="253916"/>
          </a:xfrm>
          <a:prstGeom prst="rect">
            <a:avLst/>
          </a:prstGeom>
          <a:noFill/>
        </p:spPr>
        <p:txBody>
          <a:bodyPr wrap="square" rtlCol="1">
            <a:spAutoFit/>
          </a:bodyPr>
          <a:lstStyle/>
          <a:p>
            <a:pPr algn="ctr" rtl="1"/>
            <a:r>
              <a:rPr lang="fa-IR" sz="1050" dirty="0">
                <a:solidFill>
                  <a:prstClr val="black"/>
                </a:solidFill>
                <a:cs typeface="B Zar" panose="00000400000000000000" pitchFamily="2" charset="-78"/>
              </a:rPr>
              <a:t>صدور/ رد درخواست موافقت اصولی</a:t>
            </a:r>
          </a:p>
        </p:txBody>
      </p:sp>
      <p:cxnSp>
        <p:nvCxnSpPr>
          <p:cNvPr id="85" name="Straight Arrow Connector 84"/>
          <p:cNvCxnSpPr/>
          <p:nvPr/>
        </p:nvCxnSpPr>
        <p:spPr>
          <a:xfrm>
            <a:off x="2373344" y="4257249"/>
            <a:ext cx="4310029" cy="1"/>
          </a:xfrm>
          <a:prstGeom prst="straightConnector1">
            <a:avLst/>
          </a:prstGeom>
          <a:ln w="476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083396" y="4000009"/>
            <a:ext cx="3055316" cy="253916"/>
          </a:xfrm>
          <a:prstGeom prst="rect">
            <a:avLst/>
          </a:prstGeom>
          <a:noFill/>
        </p:spPr>
        <p:txBody>
          <a:bodyPr wrap="square" rtlCol="1">
            <a:spAutoFit/>
          </a:bodyPr>
          <a:lstStyle/>
          <a:p>
            <a:pPr algn="ctr" rtl="1"/>
            <a:r>
              <a:rPr lang="fa-IR" sz="1050" dirty="0">
                <a:solidFill>
                  <a:prstClr val="black"/>
                </a:solidFill>
                <a:cs typeface="B Zar" panose="00000400000000000000" pitchFamily="2" charset="-78"/>
              </a:rPr>
              <a:t>درخواست مجوز فعالیت</a:t>
            </a:r>
          </a:p>
        </p:txBody>
      </p:sp>
      <p:cxnSp>
        <p:nvCxnSpPr>
          <p:cNvPr id="87" name="Straight Arrow Connector 86"/>
          <p:cNvCxnSpPr/>
          <p:nvPr/>
        </p:nvCxnSpPr>
        <p:spPr>
          <a:xfrm flipH="1" flipV="1">
            <a:off x="2367443" y="4839984"/>
            <a:ext cx="4309187" cy="4978"/>
          </a:xfrm>
          <a:prstGeom prst="straightConnector1">
            <a:avLst/>
          </a:prstGeom>
          <a:ln w="476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489183" y="4616435"/>
            <a:ext cx="4165634" cy="253916"/>
          </a:xfrm>
          <a:prstGeom prst="rect">
            <a:avLst/>
          </a:prstGeom>
          <a:noFill/>
        </p:spPr>
        <p:txBody>
          <a:bodyPr wrap="square" rtlCol="1">
            <a:spAutoFit/>
          </a:bodyPr>
          <a:lstStyle/>
          <a:p>
            <a:pPr algn="ctr" rtl="1"/>
            <a:r>
              <a:rPr lang="fa-IR" sz="1050" dirty="0">
                <a:solidFill>
                  <a:prstClr val="black"/>
                </a:solidFill>
                <a:cs typeface="B Zar" panose="00000400000000000000" pitchFamily="2" charset="-78"/>
              </a:rPr>
              <a:t>صدور/ رد درخواست مجوز فعالیت شرکت معتمد</a:t>
            </a:r>
          </a:p>
        </p:txBody>
      </p:sp>
      <p:sp>
        <p:nvSpPr>
          <p:cNvPr id="35" name="TextBox 34"/>
          <p:cNvSpPr txBox="1"/>
          <p:nvPr/>
        </p:nvSpPr>
        <p:spPr>
          <a:xfrm>
            <a:off x="7109153" y="4489477"/>
            <a:ext cx="1244251" cy="507831"/>
          </a:xfrm>
          <a:prstGeom prst="rect">
            <a:avLst/>
          </a:prstGeom>
          <a:noFill/>
        </p:spPr>
        <p:txBody>
          <a:bodyPr wrap="none" rtlCol="0">
            <a:spAutoFit/>
          </a:bodyPr>
          <a:lstStyle/>
          <a:p>
            <a:pPr algn="ctr" defTabSz="914378">
              <a:lnSpc>
                <a:spcPct val="150000"/>
              </a:lnSpc>
            </a:pPr>
            <a:r>
              <a:rPr lang="fa-IR" sz="900" kern="0" dirty="0">
                <a:solidFill>
                  <a:srgbClr val="4472C4">
                    <a:lumMod val="50000"/>
                  </a:srgbClr>
                </a:solidFill>
                <a:latin typeface="Arial"/>
                <a:cs typeface="B Titr" panose="00000700000000000000" pitchFamily="2" charset="-78"/>
                <a:sym typeface="Arial"/>
                <a:rtl val="0"/>
              </a:rPr>
              <a:t>سازمان امور مالیاتی کشور</a:t>
            </a:r>
            <a:endParaRPr lang="en-US" sz="900" kern="0" dirty="0">
              <a:solidFill>
                <a:srgbClr val="4472C4">
                  <a:lumMod val="50000"/>
                </a:srgbClr>
              </a:solidFill>
              <a:latin typeface="Arial"/>
              <a:cs typeface="B Titr" panose="00000700000000000000" pitchFamily="2" charset="-78"/>
              <a:sym typeface="Arial"/>
              <a:rtl val="0"/>
            </a:endParaRPr>
          </a:p>
          <a:p>
            <a:pPr algn="ctr" defTabSz="914378">
              <a:lnSpc>
                <a:spcPct val="150000"/>
              </a:lnSpc>
            </a:pPr>
            <a:r>
              <a:rPr lang="fa-IR" sz="900" kern="0" dirty="0">
                <a:solidFill>
                  <a:srgbClr val="4472C4">
                    <a:lumMod val="50000"/>
                  </a:srgbClr>
                </a:solidFill>
                <a:latin typeface="Arial"/>
                <a:cs typeface="B Titr" panose="00000700000000000000" pitchFamily="2" charset="-78"/>
                <a:sym typeface="Arial"/>
                <a:rtl val="0"/>
              </a:rPr>
              <a:t>مرکز تنظیم مقررات</a:t>
            </a:r>
            <a:endParaRPr lang="en-US" sz="900" kern="0" dirty="0">
              <a:solidFill>
                <a:srgbClr val="4472C4">
                  <a:lumMod val="50000"/>
                </a:srgbClr>
              </a:solidFill>
              <a:latin typeface="Arial"/>
              <a:cs typeface="B Titr" panose="00000700000000000000" pitchFamily="2" charset="-78"/>
              <a:sym typeface="Arial"/>
              <a:rtl val="0"/>
            </a:endParaRPr>
          </a:p>
        </p:txBody>
      </p:sp>
      <p:sp>
        <p:nvSpPr>
          <p:cNvPr id="36" name="Rounded Rectangle 35"/>
          <p:cNvSpPr/>
          <p:nvPr/>
        </p:nvSpPr>
        <p:spPr>
          <a:xfrm>
            <a:off x="1243123" y="91767"/>
            <a:ext cx="6934199" cy="5860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70AD47">
                    <a:lumMod val="50000"/>
                  </a:srgbClr>
                </a:solidFill>
                <a:cs typeface="B Titr" panose="00000700000000000000" pitchFamily="2" charset="-78"/>
              </a:rPr>
              <a:t>فرآیند صدور مجوز فعالیت شرکتهای معتمد</a:t>
            </a:r>
            <a:endParaRPr lang="en-US" sz="1400" dirty="0">
              <a:solidFill>
                <a:srgbClr val="70AD47">
                  <a:lumMod val="50000"/>
                </a:srgbClr>
              </a:solidFill>
            </a:endParaRPr>
          </a:p>
        </p:txBody>
      </p:sp>
      <p:sp>
        <p:nvSpPr>
          <p:cNvPr id="46" name="TextBox 45"/>
          <p:cNvSpPr txBox="1"/>
          <p:nvPr/>
        </p:nvSpPr>
        <p:spPr>
          <a:xfrm>
            <a:off x="8000999" y="779028"/>
            <a:ext cx="1184951" cy="276999"/>
          </a:xfrm>
          <a:prstGeom prst="rect">
            <a:avLst/>
          </a:prstGeom>
          <a:noFill/>
        </p:spPr>
        <p:txBody>
          <a:bodyPr wrap="square" rtlCol="1">
            <a:spAutoFit/>
          </a:bodyPr>
          <a:lstStyle/>
          <a:p>
            <a:pPr algn="ctr" rtl="1"/>
            <a:r>
              <a:rPr lang="fa-IR" sz="1200" dirty="0" smtClean="0">
                <a:solidFill>
                  <a:srgbClr val="70AD47">
                    <a:lumMod val="50000"/>
                  </a:srgbClr>
                </a:solidFill>
                <a:latin typeface="IranNastaliq" panose="02020505000000020003" pitchFamily="18" charset="0"/>
                <a:cs typeface="IranNastaliq" panose="02020505000000020003" pitchFamily="18" charset="0"/>
              </a:rPr>
              <a:t>مرکز تتنظیم مقررات</a:t>
            </a:r>
            <a:endParaRPr lang="fa-IR" sz="1200" dirty="0">
              <a:solidFill>
                <a:srgbClr val="70AD47">
                  <a:lumMod val="50000"/>
                </a:srgbClr>
              </a:solidFill>
              <a:latin typeface="IranNastaliq" panose="02020505000000020003" pitchFamily="18" charset="0"/>
              <a:cs typeface="IranNastaliq" panose="02020505000000020003" pitchFamily="18" charset="0"/>
            </a:endParaRPr>
          </a:p>
        </p:txBody>
      </p:sp>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3400" y="16265"/>
            <a:ext cx="871188" cy="745735"/>
          </a:xfrm>
          <a:prstGeom prst="rect">
            <a:avLst/>
          </a:prstGeom>
        </p:spPr>
      </p:pic>
      <p:sp>
        <p:nvSpPr>
          <p:cNvPr id="2" name="Slide Number Placeholder 1"/>
          <p:cNvSpPr>
            <a:spLocks noGrp="1"/>
          </p:cNvSpPr>
          <p:nvPr>
            <p:ph type="sldNum" sz="quarter" idx="12"/>
          </p:nvPr>
        </p:nvSpPr>
        <p:spPr/>
        <p:txBody>
          <a:bodyPr/>
          <a:lstStyle/>
          <a:p>
            <a:fld id="{60CD5F87-C01F-4282-BF24-CEB4F2A71AE3}" type="slidenum">
              <a:rPr lang="ar-SA"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25532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circle(in)">
                                      <p:cBhvr>
                                        <p:cTn id="7" dur="2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randombar(horizont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par>
                                <p:cTn id="18" presetID="10" presetClass="entr" presetSubtype="0" fill="hold" nodeType="with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fltVal val="0"/>
                                          </p:val>
                                        </p:tav>
                                        <p:tav tm="100000">
                                          <p:val>
                                            <p:strVal val="#ppt_w"/>
                                          </p:val>
                                        </p:tav>
                                      </p:tavLst>
                                    </p:anim>
                                    <p:anim calcmode="lin" valueType="num">
                                      <p:cBhvr>
                                        <p:cTn id="40" dur="1000" fill="hold"/>
                                        <p:tgtEl>
                                          <p:spTgt spid="3"/>
                                        </p:tgtEl>
                                        <p:attrNameLst>
                                          <p:attrName>ppt_h</p:attrName>
                                        </p:attrNameLst>
                                      </p:cBhvr>
                                      <p:tavLst>
                                        <p:tav tm="0">
                                          <p:val>
                                            <p:fltVal val="0"/>
                                          </p:val>
                                        </p:tav>
                                        <p:tav tm="100000">
                                          <p:val>
                                            <p:strVal val="#ppt_h"/>
                                          </p:val>
                                        </p:tav>
                                      </p:tavLst>
                                    </p:anim>
                                    <p:anim calcmode="lin" valueType="num">
                                      <p:cBhvr>
                                        <p:cTn id="41" dur="1000" fill="hold"/>
                                        <p:tgtEl>
                                          <p:spTgt spid="3"/>
                                        </p:tgtEl>
                                        <p:attrNameLst>
                                          <p:attrName>style.rotation</p:attrName>
                                        </p:attrNameLst>
                                      </p:cBhvr>
                                      <p:tavLst>
                                        <p:tav tm="0">
                                          <p:val>
                                            <p:fltVal val="90"/>
                                          </p:val>
                                        </p:tav>
                                        <p:tav tm="100000">
                                          <p:val>
                                            <p:fltVal val="0"/>
                                          </p:val>
                                        </p:tav>
                                      </p:tavLst>
                                    </p:anim>
                                    <p:animEffect transition="in" filter="fade">
                                      <p:cBhvr>
                                        <p:cTn id="42" dur="1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500"/>
                                        <p:tgtEl>
                                          <p:spTgt spid="8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1000" fill="hold"/>
                                        <p:tgtEl>
                                          <p:spTgt spid="40"/>
                                        </p:tgtEl>
                                        <p:attrNameLst>
                                          <p:attrName>ppt_w</p:attrName>
                                        </p:attrNameLst>
                                      </p:cBhvr>
                                      <p:tavLst>
                                        <p:tav tm="0">
                                          <p:val>
                                            <p:fltVal val="0"/>
                                          </p:val>
                                        </p:tav>
                                        <p:tav tm="100000">
                                          <p:val>
                                            <p:strVal val="#ppt_w"/>
                                          </p:val>
                                        </p:tav>
                                      </p:tavLst>
                                    </p:anim>
                                    <p:anim calcmode="lin" valueType="num">
                                      <p:cBhvr>
                                        <p:cTn id="56" dur="1000" fill="hold"/>
                                        <p:tgtEl>
                                          <p:spTgt spid="40"/>
                                        </p:tgtEl>
                                        <p:attrNameLst>
                                          <p:attrName>ppt_h</p:attrName>
                                        </p:attrNameLst>
                                      </p:cBhvr>
                                      <p:tavLst>
                                        <p:tav tm="0">
                                          <p:val>
                                            <p:fltVal val="0"/>
                                          </p:val>
                                        </p:tav>
                                        <p:tav tm="100000">
                                          <p:val>
                                            <p:strVal val="#ppt_h"/>
                                          </p:val>
                                        </p:tav>
                                      </p:tavLst>
                                    </p:anim>
                                    <p:anim calcmode="lin" valueType="num">
                                      <p:cBhvr>
                                        <p:cTn id="57" dur="1000" fill="hold"/>
                                        <p:tgtEl>
                                          <p:spTgt spid="40"/>
                                        </p:tgtEl>
                                        <p:attrNameLst>
                                          <p:attrName>style.rotation</p:attrName>
                                        </p:attrNameLst>
                                      </p:cBhvr>
                                      <p:tavLst>
                                        <p:tav tm="0">
                                          <p:val>
                                            <p:fltVal val="90"/>
                                          </p:val>
                                        </p:tav>
                                        <p:tav tm="100000">
                                          <p:val>
                                            <p:fltVal val="0"/>
                                          </p:val>
                                        </p:tav>
                                      </p:tavLst>
                                    </p:anim>
                                    <p:animEffect transition="in" filter="fade">
                                      <p:cBhvr>
                                        <p:cTn id="58" dur="1000"/>
                                        <p:tgtEl>
                                          <p:spTgt spid="4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randombar(horizontal)">
                                      <p:cBhvr>
                                        <p:cTn id="69" dur="500"/>
                                        <p:tgtEl>
                                          <p:spTgt spid="13"/>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fade">
                                      <p:cBhvr>
                                        <p:cTn id="77" dur="500"/>
                                        <p:tgtEl>
                                          <p:spTgt spid="8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500"/>
                                        <p:tgtEl>
                                          <p:spTgt spid="86"/>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1000" fill="hold"/>
                                        <p:tgtEl>
                                          <p:spTgt spid="34"/>
                                        </p:tgtEl>
                                        <p:attrNameLst>
                                          <p:attrName>ppt_w</p:attrName>
                                        </p:attrNameLst>
                                      </p:cBhvr>
                                      <p:tavLst>
                                        <p:tav tm="0">
                                          <p:val>
                                            <p:fltVal val="0"/>
                                          </p:val>
                                        </p:tav>
                                        <p:tav tm="100000">
                                          <p:val>
                                            <p:strVal val="#ppt_w"/>
                                          </p:val>
                                        </p:tav>
                                      </p:tavLst>
                                    </p:anim>
                                    <p:anim calcmode="lin" valueType="num">
                                      <p:cBhvr>
                                        <p:cTn id="86" dur="1000" fill="hold"/>
                                        <p:tgtEl>
                                          <p:spTgt spid="34"/>
                                        </p:tgtEl>
                                        <p:attrNameLst>
                                          <p:attrName>ppt_h</p:attrName>
                                        </p:attrNameLst>
                                      </p:cBhvr>
                                      <p:tavLst>
                                        <p:tav tm="0">
                                          <p:val>
                                            <p:fltVal val="0"/>
                                          </p:val>
                                        </p:tav>
                                        <p:tav tm="100000">
                                          <p:val>
                                            <p:strVal val="#ppt_h"/>
                                          </p:val>
                                        </p:tav>
                                      </p:tavLst>
                                    </p:anim>
                                    <p:anim calcmode="lin" valueType="num">
                                      <p:cBhvr>
                                        <p:cTn id="87" dur="1000" fill="hold"/>
                                        <p:tgtEl>
                                          <p:spTgt spid="34"/>
                                        </p:tgtEl>
                                        <p:attrNameLst>
                                          <p:attrName>style.rotation</p:attrName>
                                        </p:attrNameLst>
                                      </p:cBhvr>
                                      <p:tavLst>
                                        <p:tav tm="0">
                                          <p:val>
                                            <p:fltVal val="90"/>
                                          </p:val>
                                        </p:tav>
                                        <p:tav tm="100000">
                                          <p:val>
                                            <p:fltVal val="0"/>
                                          </p:val>
                                        </p:tav>
                                      </p:tavLst>
                                    </p:anim>
                                    <p:animEffect transition="in" filter="fade">
                                      <p:cBhvr>
                                        <p:cTn id="88" dur="1000"/>
                                        <p:tgtEl>
                                          <p:spTgt spid="34"/>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 calcmode="lin" valueType="num">
                                      <p:cBhvr>
                                        <p:cTn id="93" dur="1000" fill="hold"/>
                                        <p:tgtEl>
                                          <p:spTgt spid="39"/>
                                        </p:tgtEl>
                                        <p:attrNameLst>
                                          <p:attrName>style.rotation</p:attrName>
                                        </p:attrNameLst>
                                      </p:cBhvr>
                                      <p:tavLst>
                                        <p:tav tm="0">
                                          <p:val>
                                            <p:fltVal val="90"/>
                                          </p:val>
                                        </p:tav>
                                        <p:tav tm="100000">
                                          <p:val>
                                            <p:fltVal val="0"/>
                                          </p:val>
                                        </p:tav>
                                      </p:tavLst>
                                    </p:anim>
                                    <p:animEffect transition="in" filter="fade">
                                      <p:cBhvr>
                                        <p:cTn id="94" dur="10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500"/>
                                        <p:tgtEl>
                                          <p:spTgt spid="88"/>
                                        </p:tgtEl>
                                      </p:cBhvr>
                                    </p:animEffect>
                                  </p:childTnLst>
                                </p:cTn>
                              </p:par>
                              <p:par>
                                <p:cTn id="100" presetID="10" presetClass="entr" presetSubtype="0" fill="hold" nodeType="with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fade">
                                      <p:cBhvr>
                                        <p:cTn id="102" dur="500"/>
                                        <p:tgtEl>
                                          <p:spTgt spid="87"/>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1000" fill="hold"/>
                                        <p:tgtEl>
                                          <p:spTgt spid="45"/>
                                        </p:tgtEl>
                                        <p:attrNameLst>
                                          <p:attrName>ppt_w</p:attrName>
                                        </p:attrNameLst>
                                      </p:cBhvr>
                                      <p:tavLst>
                                        <p:tav tm="0">
                                          <p:val>
                                            <p:fltVal val="0"/>
                                          </p:val>
                                        </p:tav>
                                        <p:tav tm="100000">
                                          <p:val>
                                            <p:strVal val="#ppt_w"/>
                                          </p:val>
                                        </p:tav>
                                      </p:tavLst>
                                    </p:anim>
                                    <p:anim calcmode="lin" valueType="num">
                                      <p:cBhvr>
                                        <p:cTn id="108" dur="1000" fill="hold"/>
                                        <p:tgtEl>
                                          <p:spTgt spid="45"/>
                                        </p:tgtEl>
                                        <p:attrNameLst>
                                          <p:attrName>ppt_h</p:attrName>
                                        </p:attrNameLst>
                                      </p:cBhvr>
                                      <p:tavLst>
                                        <p:tav tm="0">
                                          <p:val>
                                            <p:fltVal val="0"/>
                                          </p:val>
                                        </p:tav>
                                        <p:tav tm="100000">
                                          <p:val>
                                            <p:strVal val="#ppt_h"/>
                                          </p:val>
                                        </p:tav>
                                      </p:tavLst>
                                    </p:anim>
                                    <p:anim calcmode="lin" valueType="num">
                                      <p:cBhvr>
                                        <p:cTn id="109" dur="1000" fill="hold"/>
                                        <p:tgtEl>
                                          <p:spTgt spid="45"/>
                                        </p:tgtEl>
                                        <p:attrNameLst>
                                          <p:attrName>style.rotation</p:attrName>
                                        </p:attrNameLst>
                                      </p:cBhvr>
                                      <p:tavLst>
                                        <p:tav tm="0">
                                          <p:val>
                                            <p:fltVal val="90"/>
                                          </p:val>
                                        </p:tav>
                                        <p:tav tm="100000">
                                          <p:val>
                                            <p:fltVal val="0"/>
                                          </p:val>
                                        </p:tav>
                                      </p:tavLst>
                                    </p:anim>
                                    <p:animEffect transition="in" filter="fade">
                                      <p:cBhvr>
                                        <p:cTn id="110" dur="1000"/>
                                        <p:tgtEl>
                                          <p:spTgt spid="45"/>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1000" fill="hold"/>
                                        <p:tgtEl>
                                          <p:spTgt spid="44"/>
                                        </p:tgtEl>
                                        <p:attrNameLst>
                                          <p:attrName>ppt_w</p:attrName>
                                        </p:attrNameLst>
                                      </p:cBhvr>
                                      <p:tavLst>
                                        <p:tav tm="0">
                                          <p:val>
                                            <p:fltVal val="0"/>
                                          </p:val>
                                        </p:tav>
                                        <p:tav tm="100000">
                                          <p:val>
                                            <p:strVal val="#ppt_w"/>
                                          </p:val>
                                        </p:tav>
                                      </p:tavLst>
                                    </p:anim>
                                    <p:anim calcmode="lin" valueType="num">
                                      <p:cBhvr>
                                        <p:cTn id="114" dur="1000" fill="hold"/>
                                        <p:tgtEl>
                                          <p:spTgt spid="44"/>
                                        </p:tgtEl>
                                        <p:attrNameLst>
                                          <p:attrName>ppt_h</p:attrName>
                                        </p:attrNameLst>
                                      </p:cBhvr>
                                      <p:tavLst>
                                        <p:tav tm="0">
                                          <p:val>
                                            <p:fltVal val="0"/>
                                          </p:val>
                                        </p:tav>
                                        <p:tav tm="100000">
                                          <p:val>
                                            <p:strVal val="#ppt_h"/>
                                          </p:val>
                                        </p:tav>
                                      </p:tavLst>
                                    </p:anim>
                                    <p:anim calcmode="lin" valueType="num">
                                      <p:cBhvr>
                                        <p:cTn id="115" dur="1000" fill="hold"/>
                                        <p:tgtEl>
                                          <p:spTgt spid="44"/>
                                        </p:tgtEl>
                                        <p:attrNameLst>
                                          <p:attrName>style.rotation</p:attrName>
                                        </p:attrNameLst>
                                      </p:cBhvr>
                                      <p:tavLst>
                                        <p:tav tm="0">
                                          <p:val>
                                            <p:fltVal val="90"/>
                                          </p:val>
                                        </p:tav>
                                        <p:tav tm="100000">
                                          <p:val>
                                            <p:fltVal val="0"/>
                                          </p:val>
                                        </p:tav>
                                      </p:tavLst>
                                    </p:anim>
                                    <p:animEffect transition="in" filter="fade">
                                      <p:cBhvr>
                                        <p:cTn id="116" dur="10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nodeType="click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randombar(horizontal)">
                                      <p:cBhvr>
                                        <p:cTn id="121" dur="500"/>
                                        <p:tgtEl>
                                          <p:spTgt spid="37"/>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randombar(horizontal)">
                                      <p:cBhvr>
                                        <p:cTn id="124" dur="500"/>
                                        <p:tgtEl>
                                          <p:spTgt spid="38"/>
                                        </p:tgtEl>
                                      </p:cBhvr>
                                    </p:animEffect>
                                  </p:childTnLst>
                                </p:cTn>
                              </p:par>
                              <p:par>
                                <p:cTn id="125" presetID="14" presetClass="entr" presetSubtype="10" fill="hold" nodeType="with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randombar(horizontal)">
                                      <p:cBhvr>
                                        <p:cTn id="1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3" grpId="0"/>
      <p:bldP spid="18" grpId="0" animBg="1"/>
      <p:bldP spid="34" grpId="0"/>
      <p:bldP spid="39" grpId="0" animBg="1"/>
      <p:bldP spid="19" grpId="0" animBg="1"/>
      <p:bldP spid="40" grpId="0"/>
      <p:bldP spid="44" grpId="0" animBg="1"/>
      <p:bldP spid="45" grpId="0"/>
      <p:bldP spid="82" grpId="0"/>
      <p:bldP spid="84" grpId="0"/>
      <p:bldP spid="86" grpId="0"/>
      <p:bldP spid="88" grpId="0"/>
      <p:bldP spid="3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71650" y="971551"/>
            <a:ext cx="5543550" cy="511969"/>
          </a:xfrm>
        </p:spPr>
        <p:txBody>
          <a:bodyPr>
            <a:noAutofit/>
          </a:bodyPr>
          <a:lstStyle/>
          <a:p>
            <a:pPr algn="ctr" rtl="1"/>
            <a:r>
              <a:rPr lang="fa-IR" sz="2100" dirty="0" smtClean="0">
                <a:cs typeface="B Titr" panose="00000700000000000000" pitchFamily="2" charset="-78"/>
              </a:rPr>
              <a:t>شرکت‌های معتمد ارائه کننده خدمات مالیاتی </a:t>
            </a:r>
            <a:endParaRPr lang="en-US" sz="1200" dirty="0"/>
          </a:p>
        </p:txBody>
      </p:sp>
      <p:sp>
        <p:nvSpPr>
          <p:cNvPr id="6" name="Content Placeholder 2"/>
          <p:cNvSpPr>
            <a:spLocks noGrp="1"/>
          </p:cNvSpPr>
          <p:nvPr>
            <p:ph idx="1"/>
          </p:nvPr>
        </p:nvSpPr>
        <p:spPr>
          <a:xfrm>
            <a:off x="685800" y="1828800"/>
            <a:ext cx="6880898" cy="4174009"/>
          </a:xfrm>
        </p:spPr>
        <p:txBody>
          <a:bodyPr>
            <a:normAutofit fontScale="62500" lnSpcReduction="20000"/>
          </a:bodyPr>
          <a:lstStyle/>
          <a:p>
            <a:pPr marL="0" indent="0" algn="just" rtl="1">
              <a:lnSpc>
                <a:spcPct val="150000"/>
              </a:lnSpc>
              <a:buNone/>
            </a:pPr>
            <a:r>
              <a:rPr lang="fa-IR" b="1" dirty="0" smtClean="0">
                <a:effectLst>
                  <a:outerShdw blurRad="38100" dist="38100" dir="2700000" algn="tl">
                    <a:srgbClr val="000000">
                      <a:alpha val="43137"/>
                    </a:srgbClr>
                  </a:outerShdw>
                </a:effectLst>
                <a:cs typeface="B Zar" panose="00000400000000000000" pitchFamily="2" charset="-78"/>
              </a:rPr>
              <a:t>شرکت معتمد نوع اول</a:t>
            </a:r>
            <a:r>
              <a:rPr lang="fa-IR" b="1" dirty="0">
                <a:effectLst>
                  <a:outerShdw blurRad="38100" dist="38100" dir="2700000" algn="tl">
                    <a:srgbClr val="000000">
                      <a:alpha val="43137"/>
                    </a:srgbClr>
                  </a:outerShdw>
                </a:effectLst>
                <a:cs typeface="B Zar" panose="00000400000000000000" pitchFamily="2" charset="-78"/>
              </a:rPr>
              <a:t>:</a:t>
            </a:r>
          </a:p>
          <a:p>
            <a:pPr marL="0" indent="0" algn="just" rtl="1">
              <a:lnSpc>
                <a:spcPct val="150000"/>
              </a:lnSpc>
              <a:buNone/>
            </a:pPr>
            <a:r>
              <a:rPr lang="fa-IR" b="1" dirty="0" smtClean="0">
                <a:effectLst>
                  <a:outerShdw blurRad="38100" dist="38100" dir="2700000" algn="tl">
                    <a:srgbClr val="000000">
                      <a:alpha val="43137"/>
                    </a:srgbClr>
                  </a:outerShdw>
                </a:effectLst>
                <a:cs typeface="B Zar" panose="00000400000000000000" pitchFamily="2" charset="-78"/>
              </a:rPr>
              <a:t>                                               شرکت داده کاوی اول سام</a:t>
            </a:r>
            <a:endParaRPr lang="fa-IR" b="1" dirty="0">
              <a:effectLst>
                <a:outerShdw blurRad="38100" dist="38100" dir="2700000" algn="tl">
                  <a:srgbClr val="000000">
                    <a:alpha val="43137"/>
                  </a:srgbClr>
                </a:outerShdw>
              </a:effectLst>
              <a:cs typeface="B Zar" panose="00000400000000000000" pitchFamily="2" charset="-78"/>
            </a:endParaRPr>
          </a:p>
          <a:p>
            <a:pPr marL="0" indent="0" algn="just" rtl="1">
              <a:lnSpc>
                <a:spcPct val="150000"/>
              </a:lnSpc>
              <a:buNone/>
            </a:pPr>
            <a:r>
              <a:rPr lang="fa-IR" b="1" dirty="0" smtClean="0">
                <a:effectLst>
                  <a:outerShdw blurRad="38100" dist="38100" dir="2700000" algn="tl">
                    <a:srgbClr val="000000">
                      <a:alpha val="43137"/>
                    </a:srgbClr>
                  </a:outerShdw>
                </a:effectLst>
                <a:cs typeface="B Zar" panose="00000400000000000000" pitchFamily="2" charset="-78"/>
              </a:rPr>
              <a:t>                                               شرکت داده پردازی کیسان</a:t>
            </a:r>
          </a:p>
          <a:p>
            <a:pPr marL="0" indent="0" algn="just" rtl="1">
              <a:lnSpc>
                <a:spcPct val="150000"/>
              </a:lnSpc>
              <a:buNone/>
            </a:pPr>
            <a:r>
              <a:rPr lang="fa-IR" sz="2325" b="1" dirty="0" smtClean="0">
                <a:effectLst>
                  <a:outerShdw blurRad="38100" dist="38100" dir="2700000" algn="tl">
                    <a:srgbClr val="000000">
                      <a:alpha val="43137"/>
                    </a:srgbClr>
                  </a:outerShdw>
                </a:effectLst>
                <a:cs typeface="B Zar" panose="00000400000000000000" pitchFamily="2" charset="-78"/>
              </a:rPr>
              <a:t>                                               شرکت داده پردازی معتمد تیس</a:t>
            </a:r>
            <a:endParaRPr lang="fa-IR" sz="2325" b="1" dirty="0">
              <a:effectLst>
                <a:outerShdw blurRad="38100" dist="38100" dir="2700000" algn="tl">
                  <a:srgbClr val="000000">
                    <a:alpha val="43137"/>
                  </a:srgbClr>
                </a:outerShdw>
              </a:effectLst>
              <a:cs typeface="B Zar" panose="00000400000000000000" pitchFamily="2" charset="-78"/>
            </a:endParaRPr>
          </a:p>
          <a:p>
            <a:pPr marL="0" indent="0" algn="just" rtl="1">
              <a:lnSpc>
                <a:spcPct val="150000"/>
              </a:lnSpc>
              <a:buNone/>
            </a:pPr>
            <a:r>
              <a:rPr lang="fa-IR" sz="2325" b="1" dirty="0" smtClean="0">
                <a:effectLst>
                  <a:outerShdw blurRad="38100" dist="38100" dir="2700000" algn="tl">
                    <a:srgbClr val="000000">
                      <a:alpha val="43137"/>
                    </a:srgbClr>
                  </a:outerShdw>
                </a:effectLst>
                <a:cs typeface="B Zar" panose="00000400000000000000" pitchFamily="2" charset="-78"/>
              </a:rPr>
              <a:t>                                               شرکت معتمد اول هوشمند راهبر </a:t>
            </a:r>
            <a:endParaRPr lang="fa-IR" sz="2325" b="1" dirty="0">
              <a:effectLst>
                <a:outerShdw blurRad="38100" dist="38100" dir="2700000" algn="tl">
                  <a:srgbClr val="000000">
                    <a:alpha val="43137"/>
                  </a:srgbClr>
                </a:outerShdw>
              </a:effectLst>
              <a:cs typeface="B Zar" panose="00000400000000000000" pitchFamily="2" charset="-78"/>
            </a:endParaRPr>
          </a:p>
          <a:p>
            <a:pPr marL="0" indent="0" algn="just" rtl="1">
              <a:lnSpc>
                <a:spcPct val="150000"/>
              </a:lnSpc>
              <a:buNone/>
            </a:pPr>
            <a:r>
              <a:rPr lang="fa-IR" sz="2325" b="1" dirty="0" smtClean="0">
                <a:effectLst>
                  <a:outerShdw blurRad="38100" dist="38100" dir="2700000" algn="tl">
                    <a:srgbClr val="000000">
                      <a:alpha val="43137"/>
                    </a:srgbClr>
                  </a:outerShdw>
                </a:effectLst>
                <a:cs typeface="B Zar" panose="00000400000000000000" pitchFamily="2" charset="-78"/>
              </a:rPr>
              <a:t>                                               شرکت معتمد همراه  فن اوا</a:t>
            </a:r>
          </a:p>
          <a:p>
            <a:pPr marL="0" indent="0" algn="just" rtl="1">
              <a:lnSpc>
                <a:spcPct val="150000"/>
              </a:lnSpc>
              <a:buNone/>
            </a:pPr>
            <a:r>
              <a:rPr lang="fa-IR" sz="2325" b="1" dirty="0" smtClean="0">
                <a:effectLst>
                  <a:outerShdw blurRad="38100" dist="38100" dir="2700000" algn="tl">
                    <a:srgbClr val="000000">
                      <a:alpha val="43137"/>
                    </a:srgbClr>
                  </a:outerShdw>
                </a:effectLst>
                <a:cs typeface="B Zar" panose="00000400000000000000" pitchFamily="2" charset="-78"/>
              </a:rPr>
              <a:t>                                               شرکت راهكارهای یكپارچه معتمد ایرانيان</a:t>
            </a:r>
          </a:p>
          <a:p>
            <a:pPr marL="0" indent="0" algn="just" rtl="1">
              <a:lnSpc>
                <a:spcPct val="150000"/>
              </a:lnSpc>
              <a:buNone/>
            </a:pPr>
            <a:r>
              <a:rPr lang="fa-IR" sz="2325" b="1" dirty="0" smtClean="0">
                <a:effectLst>
                  <a:outerShdw blurRad="38100" dist="38100" dir="2700000" algn="tl">
                    <a:srgbClr val="000000">
                      <a:alpha val="43137"/>
                    </a:srgbClr>
                  </a:outerShdw>
                </a:effectLst>
                <a:cs typeface="B Zar" panose="00000400000000000000" pitchFamily="2" charset="-78"/>
              </a:rPr>
              <a:t>                                               </a:t>
            </a:r>
            <a:r>
              <a:rPr lang="fa-IR" b="1" dirty="0" smtClean="0">
                <a:effectLst>
                  <a:outerShdw blurRad="38100" dist="38100" dir="2700000" algn="tl">
                    <a:srgbClr val="000000">
                      <a:alpha val="43137"/>
                    </a:srgbClr>
                  </a:outerShdw>
                </a:effectLst>
                <a:cs typeface="B Zar" panose="00000400000000000000" pitchFamily="2" charset="-78"/>
              </a:rPr>
              <a:t>شرکت معتمد هوشمند تک سا</a:t>
            </a:r>
            <a:endParaRPr lang="fa-IR" b="1" dirty="0">
              <a:effectLst>
                <a:outerShdw blurRad="38100" dist="38100" dir="2700000" algn="tl">
                  <a:srgbClr val="000000">
                    <a:alpha val="43137"/>
                  </a:srgbClr>
                </a:outerShdw>
              </a:effectLst>
              <a:cs typeface="B Zar" panose="00000400000000000000" pitchFamily="2" charset="-78"/>
            </a:endParaRPr>
          </a:p>
          <a:p>
            <a:pPr marL="0" indent="0" algn="just" rtl="1">
              <a:lnSpc>
                <a:spcPct val="150000"/>
              </a:lnSpc>
              <a:buNone/>
            </a:pPr>
            <a:r>
              <a:rPr lang="fa-IR" b="1" dirty="0" smtClean="0">
                <a:effectLst>
                  <a:outerShdw blurRad="38100" dist="38100" dir="2700000" algn="tl">
                    <a:srgbClr val="000000">
                      <a:alpha val="43137"/>
                    </a:srgbClr>
                  </a:outerShdw>
                </a:effectLst>
                <a:cs typeface="B Zar" panose="00000400000000000000" pitchFamily="2" charset="-78"/>
              </a:rPr>
              <a:t>		               شرکت پردازش هوشمند معتمد کسب و کار(تيران)</a:t>
            </a:r>
          </a:p>
          <a:p>
            <a:pPr marL="0" indent="0" algn="just" rtl="1">
              <a:lnSpc>
                <a:spcPct val="150000"/>
              </a:lnSpc>
              <a:buNone/>
            </a:pPr>
            <a:r>
              <a:rPr lang="fa-IR" b="1" dirty="0" smtClean="0">
                <a:effectLst>
                  <a:outerShdw blurRad="38100" dist="38100" dir="2700000" algn="tl">
                    <a:srgbClr val="000000">
                      <a:alpha val="43137"/>
                    </a:srgbClr>
                  </a:outerShdw>
                </a:effectLst>
                <a:cs typeface="B Zar" panose="00000400000000000000" pitchFamily="2" charset="-78"/>
              </a:rPr>
              <a:t>                                    </a:t>
            </a:r>
            <a:r>
              <a:rPr lang="fa-IR" sz="2300" b="1" dirty="0" smtClean="0">
                <a:effectLst>
                  <a:outerShdw blurRad="38100" dist="38100" dir="2700000" algn="tl">
                    <a:srgbClr val="000000">
                      <a:alpha val="43137"/>
                    </a:srgbClr>
                  </a:outerShdw>
                </a:effectLst>
                <a:cs typeface="B Zar" panose="00000400000000000000" pitchFamily="2" charset="-78"/>
              </a:rPr>
              <a:t>           </a:t>
            </a:r>
            <a:r>
              <a:rPr lang="fa-IR" b="1" dirty="0" smtClean="0">
                <a:effectLst>
                  <a:outerShdw blurRad="38100" dist="38100" dir="2700000" algn="tl">
                    <a:srgbClr val="000000">
                      <a:alpha val="43137"/>
                    </a:srgbClr>
                  </a:outerShdw>
                </a:effectLst>
                <a:cs typeface="B Zar" panose="00000400000000000000" pitchFamily="2" charset="-78"/>
              </a:rPr>
              <a:t>توسعه اعتماد وثوق گستر</a:t>
            </a:r>
            <a:endParaRPr lang="en-US" b="1" dirty="0">
              <a:effectLst>
                <a:outerShdw blurRad="38100" dist="38100" dir="2700000" algn="tl">
                  <a:srgbClr val="000000">
                    <a:alpha val="43137"/>
                  </a:srgbClr>
                </a:outerShdw>
              </a:effectLst>
              <a:cs typeface="B Zar" panose="00000400000000000000" pitchFamily="2" charset="-78"/>
            </a:endParaRPr>
          </a:p>
          <a:p>
            <a:pPr marL="0" indent="0" algn="just" rtl="1">
              <a:lnSpc>
                <a:spcPct val="150000"/>
              </a:lnSpc>
              <a:buNone/>
            </a:pPr>
            <a:r>
              <a:rPr lang="fa-IR" b="1" dirty="0" smtClean="0">
                <a:effectLst>
                  <a:outerShdw blurRad="38100" dist="38100" dir="2700000" algn="tl">
                    <a:srgbClr val="000000">
                      <a:alpha val="43137"/>
                    </a:srgbClr>
                  </a:outerShdw>
                </a:effectLst>
                <a:cs typeface="B Zar" panose="00000400000000000000" pitchFamily="2" charset="-78"/>
              </a:rPr>
              <a:t>شرکت معتمد نوع دوم</a:t>
            </a:r>
            <a:r>
              <a:rPr lang="fa-IR" b="1" dirty="0" smtClean="0">
                <a:cs typeface="B Zar" panose="00000400000000000000" pitchFamily="2" charset="-78"/>
              </a:rPr>
              <a:t> و سوم:</a:t>
            </a:r>
          </a:p>
          <a:p>
            <a:pPr marL="0" indent="0" algn="just" rtl="1">
              <a:lnSpc>
                <a:spcPct val="150000"/>
              </a:lnSpc>
              <a:buNone/>
            </a:pPr>
            <a:r>
              <a:rPr lang="fa-IR" b="1" dirty="0" smtClean="0">
                <a:cs typeface="B Zar" panose="00000400000000000000" pitchFamily="2" charset="-78"/>
              </a:rPr>
              <a:t>                                                </a:t>
            </a:r>
            <a:r>
              <a:rPr lang="fa-IR" b="1" dirty="0" smtClean="0">
                <a:effectLst>
                  <a:outerShdw blurRad="38100" dist="38100" dir="2700000" algn="tl">
                    <a:srgbClr val="000000">
                      <a:alpha val="43137"/>
                    </a:srgbClr>
                  </a:outerShdw>
                </a:effectLst>
                <a:cs typeface="B Zar" panose="00000400000000000000" pitchFamily="2" charset="-78"/>
              </a:rPr>
              <a:t>  شرکت دیان همراه فردا</a:t>
            </a:r>
            <a:endParaRPr lang="en-US" b="1" dirty="0">
              <a:effectLst>
                <a:outerShdw blurRad="38100" dist="38100" dir="2700000" algn="tl">
                  <a:srgbClr val="000000">
                    <a:alpha val="43137"/>
                  </a:srgbClr>
                </a:outerShdw>
              </a:effectLst>
              <a:cs typeface="B Zar" panose="00000400000000000000" pitchFamily="2" charset="-78"/>
            </a:endParaRPr>
          </a:p>
          <a:p>
            <a:pPr marL="0" indent="0" algn="just" rtl="1">
              <a:lnSpc>
                <a:spcPct val="150000"/>
              </a:lnSpc>
              <a:buNone/>
            </a:pPr>
            <a:endParaRPr lang="fa-IR" dirty="0">
              <a:cs typeface="B Zar" panose="00000400000000000000" pitchFamily="2" charset="-78"/>
            </a:endParaRPr>
          </a:p>
        </p:txBody>
      </p:sp>
      <p:sp>
        <p:nvSpPr>
          <p:cNvPr id="4" name="Slide Number Placeholder 3"/>
          <p:cNvSpPr>
            <a:spLocks noGrp="1"/>
          </p:cNvSpPr>
          <p:nvPr>
            <p:ph type="sldNum" sz="quarter" idx="11"/>
          </p:nvPr>
        </p:nvSpPr>
        <p:spPr/>
        <p:txBody>
          <a:bodyPr/>
          <a:lstStyle/>
          <a:p>
            <a:pPr defTabSz="685800" fontAlgn="auto">
              <a:spcBef>
                <a:spcPts val="0"/>
              </a:spcBef>
              <a:spcAft>
                <a:spcPts val="0"/>
              </a:spcAft>
            </a:pPr>
            <a:fld id="{60CD5F87-C01F-4282-BF24-CEB4F2A71AE3}" type="slidenum">
              <a:rPr lang="ar-SA">
                <a:solidFill>
                  <a:prstClr val="black">
                    <a:tint val="75000"/>
                  </a:prstClr>
                </a:solidFill>
                <a:latin typeface="Calibri"/>
              </a:rPr>
              <a:pPr defTabSz="685800" fontAlgn="auto">
                <a:spcBef>
                  <a:spcPts val="0"/>
                </a:spcBef>
                <a:spcAft>
                  <a:spcPts val="0"/>
                </a:spcAft>
              </a:pPr>
              <a:t>64</a:t>
            </a:fld>
            <a:endParaRPr lang="en-US">
              <a:solidFill>
                <a:prstClr val="black">
                  <a:tint val="75000"/>
                </a:prstClr>
              </a:solidFill>
              <a:latin typeface="Calibri"/>
            </a:endParaRPr>
          </a:p>
        </p:txBody>
      </p:sp>
      <p:sp>
        <p:nvSpPr>
          <p:cNvPr id="8" name="Rectangle 7"/>
          <p:cNvSpPr/>
          <p:nvPr/>
        </p:nvSpPr>
        <p:spPr>
          <a:xfrm>
            <a:off x="901650" y="1597368"/>
            <a:ext cx="7283549" cy="472145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Tree>
    <p:extLst>
      <p:ext uri="{BB962C8B-B14F-4D97-AF65-F5344CB8AC3E}">
        <p14:creationId xmlns:p14="http://schemas.microsoft.com/office/powerpoint/2010/main" val="13459871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152400"/>
            <a:ext cx="7391400" cy="730250"/>
          </a:xfrm>
        </p:spPr>
        <p:txBody>
          <a:bodyPr>
            <a:normAutofit/>
          </a:bodyPr>
          <a:lstStyle/>
          <a:p>
            <a:pPr rtl="1"/>
            <a:r>
              <a:rPr lang="ar-SA" sz="2400" dirty="0">
                <a:cs typeface="B Titr" panose="00000700000000000000" pitchFamily="2" charset="-78"/>
              </a:rPr>
              <a:t>شناسه یکتای شرکت ارائه­کننده خدمات مالیاتی</a:t>
            </a:r>
            <a:endParaRPr lang="en-US" sz="1800" dirty="0">
              <a:cs typeface="B Titr" panose="00000700000000000000" pitchFamily="2" charset="-78"/>
            </a:endParaRPr>
          </a:p>
        </p:txBody>
      </p:sp>
      <p:sp>
        <p:nvSpPr>
          <p:cNvPr id="6" name="Content Placeholder 2"/>
          <p:cNvSpPr>
            <a:spLocks noGrp="1"/>
          </p:cNvSpPr>
          <p:nvPr>
            <p:ph idx="1"/>
          </p:nvPr>
        </p:nvSpPr>
        <p:spPr>
          <a:xfrm>
            <a:off x="304800" y="914400"/>
            <a:ext cx="8401050" cy="5248275"/>
          </a:xfrm>
        </p:spPr>
        <p:txBody>
          <a:bodyPr>
            <a:normAutofit/>
          </a:bodyPr>
          <a:lstStyle/>
          <a:p>
            <a:pPr marL="0" indent="0" algn="just" rtl="1">
              <a:lnSpc>
                <a:spcPct val="200000"/>
              </a:lnSpc>
              <a:buNone/>
            </a:pPr>
            <a:r>
              <a:rPr lang="fa-IR" sz="2000" kern="1200" dirty="0">
                <a:solidFill>
                  <a:schemeClr val="tx1"/>
                </a:solidFill>
                <a:latin typeface="_PDMS_Saleem_QuranFont" panose="02010000000000000000" pitchFamily="2" charset="-78"/>
                <a:cs typeface="B Zar" panose="00000400000000000000" pitchFamily="2" charset="-78"/>
              </a:rPr>
              <a:t>شناسه­ای است یکتا دارای مقداری ثابت و منحصر به­فرد که به هر شرکت ارائه­کننده خدمات مالیاتی در سطح کشور اختصاص داده می­شود این شناسه دارای طول ثابت ۶ کاراکتر </a:t>
            </a:r>
            <a:br>
              <a:rPr lang="fa-IR" sz="2000" kern="1200" dirty="0">
                <a:solidFill>
                  <a:schemeClr val="tx1"/>
                </a:solidFill>
                <a:latin typeface="_PDMS_Saleem_QuranFont" panose="02010000000000000000" pitchFamily="2" charset="-78"/>
                <a:cs typeface="B Zar" panose="00000400000000000000" pitchFamily="2" charset="-78"/>
              </a:rPr>
            </a:br>
            <a:r>
              <a:rPr lang="fa-IR" sz="2000" kern="1200" dirty="0">
                <a:solidFill>
                  <a:schemeClr val="tx1"/>
                </a:solidFill>
                <a:latin typeface="_PDMS_Saleem_QuranFont" panose="02010000000000000000" pitchFamily="2" charset="-78"/>
                <a:cs typeface="B Zar" panose="00000400000000000000" pitchFamily="2" charset="-78"/>
              </a:rPr>
              <a:t>می</a:t>
            </a:r>
            <a:r>
              <a:rPr lang="en-US" sz="2000" kern="1200" dirty="0">
                <a:solidFill>
                  <a:schemeClr val="tx1"/>
                </a:solidFill>
                <a:latin typeface="_PDMS_Saleem_QuranFont" panose="02010000000000000000" pitchFamily="2" charset="-78"/>
                <a:cs typeface="B Zar" panose="00000400000000000000" pitchFamily="2" charset="-78"/>
              </a:rPr>
              <a:t> </a:t>
            </a:r>
            <a:r>
              <a:rPr lang="fa-IR" sz="2000" kern="1200" dirty="0">
                <a:solidFill>
                  <a:schemeClr val="tx1"/>
                </a:solidFill>
                <a:latin typeface="_PDMS_Saleem_QuranFont" panose="02010000000000000000" pitchFamily="2" charset="-78"/>
                <a:cs typeface="B Zar" panose="00000400000000000000" pitchFamily="2" charset="-78"/>
              </a:rPr>
              <a:t>باشد و در حال حاضر توسط مرکز تنظیم مقررات تولید و به هر شرکت ارائه کننده خدمات مالیاتی به صورت یکتا و منحصر به فرد اختصاص داده می شود.</a:t>
            </a:r>
          </a:p>
          <a:p>
            <a:pPr marL="0" indent="0" algn="just" rtl="1">
              <a:lnSpc>
                <a:spcPct val="200000"/>
              </a:lnSpc>
              <a:buNone/>
            </a:pPr>
            <a:endParaRPr lang="en-US" sz="1100" kern="1200" dirty="0">
              <a:solidFill>
                <a:schemeClr val="tx1"/>
              </a:solidFill>
              <a:latin typeface="Arial" charset="0"/>
              <a:cs typeface="B Zar" panose="00000400000000000000" pitchFamily="2" charset="-78"/>
            </a:endParaRPr>
          </a:p>
          <a:p>
            <a:pPr lvl="0" algn="just" rtl="1">
              <a:lnSpc>
                <a:spcPct val="200000"/>
              </a:lnSpc>
            </a:pPr>
            <a:r>
              <a:rPr lang="fa-IR" sz="2000" kern="1200" dirty="0">
                <a:solidFill>
                  <a:schemeClr val="tx1"/>
                </a:solidFill>
                <a:effectLst>
                  <a:outerShdw blurRad="38100" dist="38100" dir="2700000" algn="tl">
                    <a:srgbClr val="000000">
                      <a:alpha val="43137"/>
                    </a:srgbClr>
                  </a:outerShdw>
                </a:effectLst>
                <a:latin typeface="_PDMS_Saleem_QuranFont" panose="02010000000000000000" pitchFamily="2" charset="-78"/>
                <a:cs typeface="B Zar" panose="00000400000000000000" pitchFamily="2" charset="-78"/>
              </a:rPr>
              <a:t>کاراکترهای اختصاصی شرکت­های ارائه کننده خدمات مالیاتی:  </a:t>
            </a:r>
            <a:r>
              <a:rPr lang="fa-IR" sz="2000" kern="1200" dirty="0">
                <a:solidFill>
                  <a:schemeClr val="tx1"/>
                </a:solidFill>
                <a:latin typeface="_PDMS_Saleem_QuranFont" panose="02010000000000000000" pitchFamily="2" charset="-78"/>
                <a:cs typeface="B Zar" panose="00000400000000000000" pitchFamily="2" charset="-78"/>
              </a:rPr>
              <a:t>شناسه یکتای شرکتهای ارائه کننده خدمات مالیاتی با کاراکترهای </a:t>
            </a:r>
            <a:r>
              <a:rPr lang="en-US" sz="2000" kern="1200" dirty="0">
                <a:solidFill>
                  <a:schemeClr val="tx1"/>
                </a:solidFill>
                <a:latin typeface="_PDMS_Saleem_QuranFont" panose="02010000000000000000" pitchFamily="2" charset="-78"/>
                <a:cs typeface="B Zar" panose="00000400000000000000" pitchFamily="2" charset="-78"/>
              </a:rPr>
              <a:t>TP</a:t>
            </a:r>
            <a:r>
              <a:rPr lang="fa-IR" sz="2000" kern="1200" dirty="0">
                <a:solidFill>
                  <a:schemeClr val="tx1"/>
                </a:solidFill>
                <a:latin typeface="_PDMS_Saleem_QuranFont" panose="02010000000000000000" pitchFamily="2" charset="-78"/>
                <a:cs typeface="B Zar" panose="00000400000000000000" pitchFamily="2" charset="-78"/>
              </a:rPr>
              <a:t> آغاز می­شود.</a:t>
            </a:r>
          </a:p>
          <a:p>
            <a:pPr marL="0" lvl="0" indent="0" algn="just" rtl="1">
              <a:lnSpc>
                <a:spcPct val="200000"/>
              </a:lnSpc>
              <a:buNone/>
            </a:pPr>
            <a:r>
              <a:rPr lang="fa-IR" sz="2000" kern="1200" dirty="0">
                <a:solidFill>
                  <a:schemeClr val="tx1"/>
                </a:solidFill>
                <a:latin typeface="_PDMS_Saleem_QuranFont" panose="02010000000000000000" pitchFamily="2" charset="-78"/>
                <a:cs typeface="B Zar" panose="00000400000000000000" pitchFamily="2" charset="-78"/>
              </a:rPr>
              <a:t>به عنوان مثال: </a:t>
            </a:r>
            <a:r>
              <a:rPr lang="en-US" sz="2000" dirty="0">
                <a:solidFill>
                  <a:schemeClr val="tx1"/>
                </a:solidFill>
              </a:rPr>
              <a:t>TPG5DF</a:t>
            </a:r>
            <a:endParaRPr lang="fa-IR" sz="2000" kern="1200" dirty="0">
              <a:solidFill>
                <a:schemeClr val="tx1"/>
              </a:solidFill>
              <a:latin typeface="_PDMS_Saleem_QuranFont" panose="02010000000000000000" pitchFamily="2" charset="-78"/>
              <a:cs typeface="B Zar" panose="00000400000000000000" pitchFamily="2" charset="-78"/>
            </a:endParaRPr>
          </a:p>
          <a:p>
            <a:pPr marL="0" lvl="0" indent="0" algn="just" rtl="1">
              <a:lnSpc>
                <a:spcPct val="200000"/>
              </a:lnSpc>
              <a:buNone/>
            </a:pPr>
            <a:endParaRPr lang="en-US" sz="2000" kern="1200" dirty="0">
              <a:solidFill>
                <a:schemeClr val="tx1"/>
              </a:solidFill>
              <a:latin typeface="_PDMS_Saleem_QuranFont" panose="02010000000000000000" pitchFamily="2" charset="-78"/>
              <a:cs typeface="B Zar" panose="00000400000000000000" pitchFamily="2" charset="-78"/>
            </a:endParaRPr>
          </a:p>
          <a:p>
            <a:pPr marL="0" indent="0" algn="just" rtl="1">
              <a:lnSpc>
                <a:spcPct val="200000"/>
              </a:lnSpc>
              <a:buNone/>
            </a:pPr>
            <a:endParaRPr lang="fa-IR" sz="2000" kern="1200" dirty="0">
              <a:solidFill>
                <a:schemeClr val="tx1"/>
              </a:solidFill>
              <a:latin typeface="Arial" charset="0"/>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65</a:t>
            </a:fld>
            <a:endParaRPr lang="en-US">
              <a:solidFill>
                <a:srgbClr val="50A834"/>
              </a:solidFill>
            </a:endParaRPr>
          </a:p>
        </p:txBody>
      </p:sp>
      <p:sp>
        <p:nvSpPr>
          <p:cNvPr id="8" name="Rectangle 7"/>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39845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0CD5F87-C01F-4282-BF24-CEB4F2A71AE3}" type="slidenum">
              <a:rPr lang="ar-SA" smtClean="0"/>
              <a:pPr/>
              <a:t>66</a:t>
            </a:fld>
            <a:endParaRPr lang="en-US" dirty="0"/>
          </a:p>
        </p:txBody>
      </p:sp>
      <p:sp>
        <p:nvSpPr>
          <p:cNvPr id="9" name="Title 4"/>
          <p:cNvSpPr txBox="1">
            <a:spLocks/>
          </p:cNvSpPr>
          <p:nvPr/>
        </p:nvSpPr>
        <p:spPr>
          <a:xfrm>
            <a:off x="900262" y="3810000"/>
            <a:ext cx="7267276"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algn="ctr"/>
            <a:r>
              <a:rPr lang="fa-IR" altLang="ko-KR" dirty="0">
                <a:solidFill>
                  <a:schemeClr val="bg1"/>
                </a:solidFill>
                <a:latin typeface="+mj-lt"/>
                <a:cs typeface="B Titr" panose="00000700000000000000" pitchFamily="2" charset="-78"/>
              </a:rPr>
              <a:t>مدل مفهومی سامانه مودیان</a:t>
            </a:r>
            <a:endParaRPr lang="ko-KR" altLang="en-US" dirty="0">
              <a:solidFill>
                <a:schemeClr val="bg1"/>
              </a:solidFill>
              <a:latin typeface="+mj-lt"/>
              <a:cs typeface="B Titr" panose="00000700000000000000" pitchFamily="2" charset="-78"/>
            </a:endParaRPr>
          </a:p>
        </p:txBody>
      </p:sp>
      <p:sp>
        <p:nvSpPr>
          <p:cNvPr id="3" name="Rounded Rectangle 2"/>
          <p:cNvSpPr/>
          <p:nvPr/>
        </p:nvSpPr>
        <p:spPr>
          <a:xfrm>
            <a:off x="1828800" y="1518138"/>
            <a:ext cx="5562600" cy="3159370"/>
          </a:xfrm>
          <a:prstGeom prst="roundRect">
            <a:avLst/>
          </a:prstGeom>
          <a:solidFill>
            <a:schemeClr val="accent4">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800" dirty="0">
              <a:cs typeface="B Titr" panose="00000700000000000000" pitchFamily="2" charset="-78"/>
            </a:endParaRPr>
          </a:p>
          <a:p>
            <a:pPr algn="ctr"/>
            <a:endParaRPr lang="fa-IR" sz="2800" dirty="0">
              <a:cs typeface="B Titr" panose="00000700000000000000" pitchFamily="2" charset="-78"/>
            </a:endParaRPr>
          </a:p>
          <a:p>
            <a:pPr algn="ctr"/>
            <a:endParaRPr lang="en-US" sz="2800" dirty="0">
              <a:cs typeface="B Titr" panose="00000700000000000000" pitchFamily="2" charset="-78"/>
            </a:endParaRPr>
          </a:p>
          <a:p>
            <a:pPr algn="ctr"/>
            <a:r>
              <a:rPr lang="fa-IR" sz="2800" dirty="0">
                <a:solidFill>
                  <a:schemeClr val="tx1"/>
                </a:solidFill>
                <a:cs typeface="B Titr" panose="00000700000000000000" pitchFamily="2" charset="-78"/>
              </a:rPr>
              <a:t>مدل مفهومی سامانه مودیان</a:t>
            </a:r>
            <a:endParaRPr lang="en-US" sz="2800" dirty="0">
              <a:solidFill>
                <a:schemeClr val="tx1"/>
              </a:solidFill>
              <a:cs typeface="B Titr" panose="00000700000000000000" pitchFamily="2" charset="-78"/>
            </a:endParaRPr>
          </a:p>
        </p:txBody>
      </p:sp>
      <p:pic>
        <p:nvPicPr>
          <p:cNvPr id="10" name="Picture 9">
            <a:extLst>
              <a:ext uri="{FF2B5EF4-FFF2-40B4-BE49-F238E27FC236}">
                <a16:creationId xmlns:a16="http://schemas.microsoft.com/office/drawing/2014/main" xmlns="" id="{E3ADA2F0-FB66-470C-BFFA-EF127F547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082" y="1518138"/>
            <a:ext cx="1757835" cy="1757835"/>
          </a:xfrm>
          <a:prstGeom prst="rect">
            <a:avLst/>
          </a:prstGeom>
        </p:spPr>
      </p:pic>
    </p:spTree>
    <p:extLst>
      <p:ext uri="{BB962C8B-B14F-4D97-AF65-F5344CB8AC3E}">
        <p14:creationId xmlns:p14="http://schemas.microsoft.com/office/powerpoint/2010/main" val="36004360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5158" y="503041"/>
            <a:ext cx="8159253" cy="52568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fa-IR" sz="2400" b="1" dirty="0" smtClean="0">
                <a:solidFill>
                  <a:srgbClr val="5B9BD5">
                    <a:lumMod val="75000"/>
                  </a:srgbClr>
                </a:solidFill>
                <a:cs typeface="B Zar" panose="00000400000000000000" pitchFamily="2" charset="-78"/>
              </a:rPr>
              <a:t>اهم </a:t>
            </a:r>
            <a:r>
              <a:rPr lang="fa-IR" sz="2400" b="1" dirty="0">
                <a:solidFill>
                  <a:srgbClr val="5B9BD5">
                    <a:lumMod val="75000"/>
                  </a:srgbClr>
                </a:solidFill>
                <a:cs typeface="B Zar" panose="00000400000000000000" pitchFamily="2" charset="-78"/>
              </a:rPr>
              <a:t>موارد مورد نیاز </a:t>
            </a:r>
            <a:r>
              <a:rPr lang="fa-IR" sz="2400" b="1" dirty="0" smtClean="0">
                <a:solidFill>
                  <a:srgbClr val="5B9BD5">
                    <a:lumMod val="75000"/>
                  </a:srgbClr>
                </a:solidFill>
                <a:cs typeface="B Zar" panose="00000400000000000000" pitchFamily="2" charset="-78"/>
              </a:rPr>
              <a:t>مودیان</a:t>
            </a:r>
            <a:endParaRPr lang="en-US" sz="2400" b="1" dirty="0">
              <a:solidFill>
                <a:srgbClr val="5B9BD5">
                  <a:lumMod val="75000"/>
                </a:srgbClr>
              </a:solidFill>
              <a:cs typeface="B Zar" panose="00000400000000000000" pitchFamily="2" charset="-78"/>
            </a:endParaRPr>
          </a:p>
        </p:txBody>
      </p:sp>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383939" y="390220"/>
            <a:ext cx="631407" cy="638506"/>
          </a:xfrm>
          <a:prstGeom prst="rect">
            <a:avLst/>
          </a:prstGeom>
          <a:noFill/>
          <a:ln>
            <a:noFill/>
          </a:ln>
        </p:spPr>
      </p:pic>
      <p:sp>
        <p:nvSpPr>
          <p:cNvPr id="13" name="Slide Number Placeholder 12"/>
          <p:cNvSpPr>
            <a:spLocks noGrp="1"/>
          </p:cNvSpPr>
          <p:nvPr>
            <p:ph type="sldNum" sz="quarter" idx="12"/>
          </p:nvPr>
        </p:nvSpPr>
        <p:spPr/>
        <p:txBody>
          <a:bodyPr/>
          <a:lstStyle/>
          <a:p>
            <a:pPr algn="ctr" rtl="0">
              <a:defRPr/>
            </a:pPr>
            <a:fld id="{245C938A-A144-49A8-BA9F-9E1A2111F484}" type="slidenum">
              <a:rPr lang="en-US" smtClean="0">
                <a:solidFill>
                  <a:srgbClr val="70AD47">
                    <a:lumMod val="75000"/>
                  </a:srgbClr>
                </a:solidFill>
                <a:cs typeface="B Zar" panose="00000400000000000000" pitchFamily="2" charset="-78"/>
              </a:rPr>
              <a:pPr algn="ctr" rtl="0">
                <a:defRPr/>
              </a:pPr>
              <a:t>67</a:t>
            </a:fld>
            <a:endParaRPr lang="en-US" dirty="0">
              <a:solidFill>
                <a:srgbClr val="70AD47">
                  <a:lumMod val="75000"/>
                </a:srgbClr>
              </a:solidFill>
              <a:cs typeface="B Zar" panose="00000400000000000000" pitchFamily="2" charset="-78"/>
            </a:endParaRPr>
          </a:p>
        </p:txBody>
      </p:sp>
      <p:graphicFrame>
        <p:nvGraphicFramePr>
          <p:cNvPr id="10" name="Diagram 9"/>
          <p:cNvGraphicFramePr/>
          <p:nvPr>
            <p:extLst>
              <p:ext uri="{D42A27DB-BD31-4B8C-83A1-F6EECF244321}">
                <p14:modId xmlns:p14="http://schemas.microsoft.com/office/powerpoint/2010/main" val="76179292"/>
              </p:ext>
            </p:extLst>
          </p:nvPr>
        </p:nvGraphicFramePr>
        <p:xfrm>
          <a:off x="231258" y="1502366"/>
          <a:ext cx="8650170" cy="5006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961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5306417E-90BF-4CC8-B238-15ADF0A397CB}"/>
                                            </p:graphicEl>
                                          </p:spTgt>
                                        </p:tgtEl>
                                        <p:attrNameLst>
                                          <p:attrName>style.visibility</p:attrName>
                                        </p:attrNameLst>
                                      </p:cBhvr>
                                      <p:to>
                                        <p:strVal val="visible"/>
                                      </p:to>
                                    </p:set>
                                    <p:animEffect transition="in" filter="fade">
                                      <p:cBhvr>
                                        <p:cTn id="7" dur="1000"/>
                                        <p:tgtEl>
                                          <p:spTgt spid="10">
                                            <p:graphicEl>
                                              <a:dgm id="{5306417E-90BF-4CC8-B238-15ADF0A397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3CFF0BE9-CF8D-4C11-B7A4-921CC61158B8}"/>
                                            </p:graphicEl>
                                          </p:spTgt>
                                        </p:tgtEl>
                                        <p:attrNameLst>
                                          <p:attrName>style.visibility</p:attrName>
                                        </p:attrNameLst>
                                      </p:cBhvr>
                                      <p:to>
                                        <p:strVal val="visible"/>
                                      </p:to>
                                    </p:set>
                                    <p:animEffect transition="in" filter="fade">
                                      <p:cBhvr>
                                        <p:cTn id="12" dur="1000"/>
                                        <p:tgtEl>
                                          <p:spTgt spid="10">
                                            <p:graphicEl>
                                              <a:dgm id="{3CFF0BE9-CF8D-4C11-B7A4-921CC61158B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55F8961B-03A4-4B0A-850E-25BEE76B5F64}"/>
                                            </p:graphicEl>
                                          </p:spTgt>
                                        </p:tgtEl>
                                        <p:attrNameLst>
                                          <p:attrName>style.visibility</p:attrName>
                                        </p:attrNameLst>
                                      </p:cBhvr>
                                      <p:to>
                                        <p:strVal val="visible"/>
                                      </p:to>
                                    </p:set>
                                    <p:animEffect transition="in" filter="fade">
                                      <p:cBhvr>
                                        <p:cTn id="17" dur="1000"/>
                                        <p:tgtEl>
                                          <p:spTgt spid="10">
                                            <p:graphicEl>
                                              <a:dgm id="{55F8961B-03A4-4B0A-850E-25BEE76B5F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graphicEl>
                                              <a:dgm id="{CDEB05FE-1762-4347-8548-23257C8AB640}"/>
                                            </p:graphicEl>
                                          </p:spTgt>
                                        </p:tgtEl>
                                        <p:attrNameLst>
                                          <p:attrName>style.visibility</p:attrName>
                                        </p:attrNameLst>
                                      </p:cBhvr>
                                      <p:to>
                                        <p:strVal val="visible"/>
                                      </p:to>
                                    </p:set>
                                    <p:animEffect transition="in" filter="fade">
                                      <p:cBhvr>
                                        <p:cTn id="22" dur="1000"/>
                                        <p:tgtEl>
                                          <p:spTgt spid="10">
                                            <p:graphicEl>
                                              <a:dgm id="{CDEB05FE-1762-4347-8548-23257C8AB64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graphicEl>
                                              <a:dgm id="{5F0B6F8E-6EA8-44C5-AC67-432AC7909EED}"/>
                                            </p:graphicEl>
                                          </p:spTgt>
                                        </p:tgtEl>
                                        <p:attrNameLst>
                                          <p:attrName>style.visibility</p:attrName>
                                        </p:attrNameLst>
                                      </p:cBhvr>
                                      <p:to>
                                        <p:strVal val="visible"/>
                                      </p:to>
                                    </p:set>
                                    <p:animEffect transition="in" filter="fade">
                                      <p:cBhvr>
                                        <p:cTn id="27" dur="1000"/>
                                        <p:tgtEl>
                                          <p:spTgt spid="10">
                                            <p:graphicEl>
                                              <a:dgm id="{5F0B6F8E-6EA8-44C5-AC67-432AC7909EE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graphicEl>
                                              <a:dgm id="{FFC42768-B923-45C4-BD7C-51028EB74570}"/>
                                            </p:graphicEl>
                                          </p:spTgt>
                                        </p:tgtEl>
                                        <p:attrNameLst>
                                          <p:attrName>style.visibility</p:attrName>
                                        </p:attrNameLst>
                                      </p:cBhvr>
                                      <p:to>
                                        <p:strVal val="visible"/>
                                      </p:to>
                                    </p:set>
                                    <p:animEffect transition="in" filter="fade">
                                      <p:cBhvr>
                                        <p:cTn id="32" dur="1000"/>
                                        <p:tgtEl>
                                          <p:spTgt spid="10">
                                            <p:graphicEl>
                                              <a:dgm id="{FFC42768-B923-45C4-BD7C-51028EB7457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graphicEl>
                                              <a:dgm id="{B35485B3-5C37-4799-816B-127B4F4199C0}"/>
                                            </p:graphicEl>
                                          </p:spTgt>
                                        </p:tgtEl>
                                        <p:attrNameLst>
                                          <p:attrName>style.visibility</p:attrName>
                                        </p:attrNameLst>
                                      </p:cBhvr>
                                      <p:to>
                                        <p:strVal val="visible"/>
                                      </p:to>
                                    </p:set>
                                    <p:animEffect transition="in" filter="fade">
                                      <p:cBhvr>
                                        <p:cTn id="37" dur="1000"/>
                                        <p:tgtEl>
                                          <p:spTgt spid="10">
                                            <p:graphicEl>
                                              <a:dgm id="{B35485B3-5C37-4799-816B-127B4F4199C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graphicEl>
                                              <a:dgm id="{71FB96AA-287E-4C02-8FE8-EE44A1306CF6}"/>
                                            </p:graphicEl>
                                          </p:spTgt>
                                        </p:tgtEl>
                                        <p:attrNameLst>
                                          <p:attrName>style.visibility</p:attrName>
                                        </p:attrNameLst>
                                      </p:cBhvr>
                                      <p:to>
                                        <p:strVal val="visible"/>
                                      </p:to>
                                    </p:set>
                                    <p:animEffect transition="in" filter="fade">
                                      <p:cBhvr>
                                        <p:cTn id="42" dur="1000"/>
                                        <p:tgtEl>
                                          <p:spTgt spid="10">
                                            <p:graphicEl>
                                              <a:dgm id="{71FB96AA-287E-4C02-8FE8-EE44A1306CF6}"/>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graphicEl>
                                              <a:dgm id="{AB78169F-6BA5-430F-951B-9EF8F53B1F51}"/>
                                            </p:graphicEl>
                                          </p:spTgt>
                                        </p:tgtEl>
                                        <p:attrNameLst>
                                          <p:attrName>style.visibility</p:attrName>
                                        </p:attrNameLst>
                                      </p:cBhvr>
                                      <p:to>
                                        <p:strVal val="visible"/>
                                      </p:to>
                                    </p:set>
                                    <p:animEffect transition="in" filter="fade">
                                      <p:cBhvr>
                                        <p:cTn id="47" dur="1000"/>
                                        <p:tgtEl>
                                          <p:spTgt spid="10">
                                            <p:graphicEl>
                                              <a:dgm id="{AB78169F-6BA5-430F-951B-9EF8F53B1F5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graphicEl>
                                              <a:dgm id="{5B866861-E83C-4325-B045-4E0BEC9F3E0B}"/>
                                            </p:graphicEl>
                                          </p:spTgt>
                                        </p:tgtEl>
                                        <p:attrNameLst>
                                          <p:attrName>style.visibility</p:attrName>
                                        </p:attrNameLst>
                                      </p:cBhvr>
                                      <p:to>
                                        <p:strVal val="visible"/>
                                      </p:to>
                                    </p:set>
                                    <p:animEffect transition="in" filter="fade">
                                      <p:cBhvr>
                                        <p:cTn id="52" dur="1000"/>
                                        <p:tgtEl>
                                          <p:spTgt spid="10">
                                            <p:graphicEl>
                                              <a:dgm id="{5B866861-E83C-4325-B045-4E0BEC9F3E0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graphicEl>
                                              <a:dgm id="{21F4F597-A3DE-46AB-8706-6C0AEA735D15}"/>
                                            </p:graphicEl>
                                          </p:spTgt>
                                        </p:tgtEl>
                                        <p:attrNameLst>
                                          <p:attrName>style.visibility</p:attrName>
                                        </p:attrNameLst>
                                      </p:cBhvr>
                                      <p:to>
                                        <p:strVal val="visible"/>
                                      </p:to>
                                    </p:set>
                                    <p:animEffect transition="in" filter="fade">
                                      <p:cBhvr>
                                        <p:cTn id="57" dur="1000"/>
                                        <p:tgtEl>
                                          <p:spTgt spid="10">
                                            <p:graphicEl>
                                              <a:dgm id="{21F4F597-A3DE-46AB-8706-6C0AEA735D1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graphicEl>
                                              <a:dgm id="{E83A85FA-A69C-4375-9870-45A9208194E5}"/>
                                            </p:graphicEl>
                                          </p:spTgt>
                                        </p:tgtEl>
                                        <p:attrNameLst>
                                          <p:attrName>style.visibility</p:attrName>
                                        </p:attrNameLst>
                                      </p:cBhvr>
                                      <p:to>
                                        <p:strVal val="visible"/>
                                      </p:to>
                                    </p:set>
                                    <p:animEffect transition="in" filter="fade">
                                      <p:cBhvr>
                                        <p:cTn id="62" dur="1000"/>
                                        <p:tgtEl>
                                          <p:spTgt spid="10">
                                            <p:graphicEl>
                                              <a:dgm id="{E83A85FA-A69C-4375-9870-45A9208194E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graphicEl>
                                              <a:dgm id="{C7281552-4D5B-4A9B-B665-4FE38F92EE1C}"/>
                                            </p:graphicEl>
                                          </p:spTgt>
                                        </p:tgtEl>
                                        <p:attrNameLst>
                                          <p:attrName>style.visibility</p:attrName>
                                        </p:attrNameLst>
                                      </p:cBhvr>
                                      <p:to>
                                        <p:strVal val="visible"/>
                                      </p:to>
                                    </p:set>
                                    <p:animEffect transition="in" filter="fade">
                                      <p:cBhvr>
                                        <p:cTn id="67" dur="1000"/>
                                        <p:tgtEl>
                                          <p:spTgt spid="10">
                                            <p:graphicEl>
                                              <a:dgm id="{C7281552-4D5B-4A9B-B665-4FE38F92EE1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graphicEl>
                                              <a:dgm id="{54633B18-8357-4DAC-A09A-81C5F9903547}"/>
                                            </p:graphicEl>
                                          </p:spTgt>
                                        </p:tgtEl>
                                        <p:attrNameLst>
                                          <p:attrName>style.visibility</p:attrName>
                                        </p:attrNameLst>
                                      </p:cBhvr>
                                      <p:to>
                                        <p:strVal val="visible"/>
                                      </p:to>
                                    </p:set>
                                    <p:animEffect transition="in" filter="fade">
                                      <p:cBhvr>
                                        <p:cTn id="72" dur="1000"/>
                                        <p:tgtEl>
                                          <p:spTgt spid="10">
                                            <p:graphicEl>
                                              <a:dgm id="{54633B18-8357-4DAC-A09A-81C5F99035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graphicEl>
                                              <a:dgm id="{ED9890DC-5256-49B8-99BD-BBBD83D15498}"/>
                                            </p:graphicEl>
                                          </p:spTgt>
                                        </p:tgtEl>
                                        <p:attrNameLst>
                                          <p:attrName>style.visibility</p:attrName>
                                        </p:attrNameLst>
                                      </p:cBhvr>
                                      <p:to>
                                        <p:strVal val="visible"/>
                                      </p:to>
                                    </p:set>
                                    <p:animEffect transition="in" filter="fade">
                                      <p:cBhvr>
                                        <p:cTn id="77" dur="1000"/>
                                        <p:tgtEl>
                                          <p:spTgt spid="10">
                                            <p:graphicEl>
                                              <a:dgm id="{ED9890DC-5256-49B8-99BD-BBBD83D15498}"/>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
                                            <p:graphicEl>
                                              <a:dgm id="{977414C6-DFF5-46F3-A09B-B3643BED1EF1}"/>
                                            </p:graphicEl>
                                          </p:spTgt>
                                        </p:tgtEl>
                                        <p:attrNameLst>
                                          <p:attrName>style.visibility</p:attrName>
                                        </p:attrNameLst>
                                      </p:cBhvr>
                                      <p:to>
                                        <p:strVal val="visible"/>
                                      </p:to>
                                    </p:set>
                                    <p:animEffect transition="in" filter="fade">
                                      <p:cBhvr>
                                        <p:cTn id="82" dur="1000"/>
                                        <p:tgtEl>
                                          <p:spTgt spid="10">
                                            <p:graphicEl>
                                              <a:dgm id="{977414C6-DFF5-46F3-A09B-B3643BED1EF1}"/>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
                                            <p:graphicEl>
                                              <a:dgm id="{DBBA2A43-F1E3-43F2-AFBE-C1F5F6BE880B}"/>
                                            </p:graphicEl>
                                          </p:spTgt>
                                        </p:tgtEl>
                                        <p:attrNameLst>
                                          <p:attrName>style.visibility</p:attrName>
                                        </p:attrNameLst>
                                      </p:cBhvr>
                                      <p:to>
                                        <p:strVal val="visible"/>
                                      </p:to>
                                    </p:set>
                                    <p:animEffect transition="in" filter="fade">
                                      <p:cBhvr>
                                        <p:cTn id="87" dur="1000"/>
                                        <p:tgtEl>
                                          <p:spTgt spid="10">
                                            <p:graphicEl>
                                              <a:dgm id="{DBBA2A43-F1E3-43F2-AFBE-C1F5F6BE880B}"/>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
                                            <p:graphicEl>
                                              <a:dgm id="{BD69B60C-0DB7-4FD3-B033-1E0BD520A9BD}"/>
                                            </p:graphicEl>
                                          </p:spTgt>
                                        </p:tgtEl>
                                        <p:attrNameLst>
                                          <p:attrName>style.visibility</p:attrName>
                                        </p:attrNameLst>
                                      </p:cBhvr>
                                      <p:to>
                                        <p:strVal val="visible"/>
                                      </p:to>
                                    </p:set>
                                    <p:animEffect transition="in" filter="fade">
                                      <p:cBhvr>
                                        <p:cTn id="92" dur="1000"/>
                                        <p:tgtEl>
                                          <p:spTgt spid="10">
                                            <p:graphicEl>
                                              <a:dgm id="{BD69B60C-0DB7-4FD3-B033-1E0BD520A9BD}"/>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
                                            <p:graphicEl>
                                              <a:dgm id="{A2FC7881-2C3A-4A57-9DCA-F3EBD72C187A}"/>
                                            </p:graphicEl>
                                          </p:spTgt>
                                        </p:tgtEl>
                                        <p:attrNameLst>
                                          <p:attrName>style.visibility</p:attrName>
                                        </p:attrNameLst>
                                      </p:cBhvr>
                                      <p:to>
                                        <p:strVal val="visible"/>
                                      </p:to>
                                    </p:set>
                                    <p:animEffect transition="in" filter="fade">
                                      <p:cBhvr>
                                        <p:cTn id="97" dur="1000"/>
                                        <p:tgtEl>
                                          <p:spTgt spid="10">
                                            <p:graphicEl>
                                              <a:dgm id="{A2FC7881-2C3A-4A57-9DCA-F3EBD72C187A}"/>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
                                            <p:graphicEl>
                                              <a:dgm id="{B7AD92D6-FD5A-4DC9-A47B-C55C5264EFDE}"/>
                                            </p:graphicEl>
                                          </p:spTgt>
                                        </p:tgtEl>
                                        <p:attrNameLst>
                                          <p:attrName>style.visibility</p:attrName>
                                        </p:attrNameLst>
                                      </p:cBhvr>
                                      <p:to>
                                        <p:strVal val="visible"/>
                                      </p:to>
                                    </p:set>
                                    <p:animEffect transition="in" filter="fade">
                                      <p:cBhvr>
                                        <p:cTn id="102" dur="1000"/>
                                        <p:tgtEl>
                                          <p:spTgt spid="10">
                                            <p:graphicEl>
                                              <a:dgm id="{B7AD92D6-FD5A-4DC9-A47B-C55C5264EFD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0">
                                            <p:graphicEl>
                                              <a:dgm id="{56D77A4E-A1D4-469D-B811-5CFAC801E920}"/>
                                            </p:graphicEl>
                                          </p:spTgt>
                                        </p:tgtEl>
                                        <p:attrNameLst>
                                          <p:attrName>style.visibility</p:attrName>
                                        </p:attrNameLst>
                                      </p:cBhvr>
                                      <p:to>
                                        <p:strVal val="visible"/>
                                      </p:to>
                                    </p:set>
                                    <p:animEffect transition="in" filter="fade">
                                      <p:cBhvr>
                                        <p:cTn id="107" dur="1000"/>
                                        <p:tgtEl>
                                          <p:spTgt spid="10">
                                            <p:graphicEl>
                                              <a:dgm id="{56D77A4E-A1D4-469D-B811-5CFAC801E920}"/>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
                                            <p:graphicEl>
                                              <a:dgm id="{F28B4820-FE00-4F29-B10D-FD7D1A172079}"/>
                                            </p:graphicEl>
                                          </p:spTgt>
                                        </p:tgtEl>
                                        <p:attrNameLst>
                                          <p:attrName>style.visibility</p:attrName>
                                        </p:attrNameLst>
                                      </p:cBhvr>
                                      <p:to>
                                        <p:strVal val="visible"/>
                                      </p:to>
                                    </p:set>
                                    <p:animEffect transition="in" filter="fade">
                                      <p:cBhvr>
                                        <p:cTn id="112" dur="1000"/>
                                        <p:tgtEl>
                                          <p:spTgt spid="10">
                                            <p:graphicEl>
                                              <a:dgm id="{F28B4820-FE00-4F29-B10D-FD7D1A1720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pPr/>
              <a:t>68</a:t>
            </a:fld>
            <a:endParaRPr lang="en-US"/>
          </a:p>
        </p:txBody>
      </p:sp>
      <p:sp>
        <p:nvSpPr>
          <p:cNvPr id="3" name="Rounded Rectangle 2"/>
          <p:cNvSpPr/>
          <p:nvPr/>
        </p:nvSpPr>
        <p:spPr>
          <a:xfrm>
            <a:off x="8052865" y="1114835"/>
            <a:ext cx="1067250" cy="365511"/>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fa-IR" dirty="0">
                <a:solidFill>
                  <a:prstClr val="white"/>
                </a:solidFill>
                <a:latin typeface="Calibri"/>
                <a:cs typeface="B Koodak" panose="00000700000000000000" pitchFamily="2" charset="-78"/>
              </a:rPr>
              <a:t>گام اول</a:t>
            </a:r>
            <a:endParaRPr lang="en-US" dirty="0">
              <a:solidFill>
                <a:prstClr val="white"/>
              </a:solidFill>
              <a:latin typeface="Calibri"/>
              <a:cs typeface="B Koodak" panose="00000700000000000000" pitchFamily="2" charset="-78"/>
            </a:endParaRPr>
          </a:p>
        </p:txBody>
      </p:sp>
      <p:sp>
        <p:nvSpPr>
          <p:cNvPr id="4" name="Rounded Rectangle 3"/>
          <p:cNvSpPr/>
          <p:nvPr/>
        </p:nvSpPr>
        <p:spPr>
          <a:xfrm>
            <a:off x="476250" y="965786"/>
            <a:ext cx="7366601" cy="594111"/>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71450" rtlCol="0" anchor="ctr"/>
          <a:lstStyle/>
          <a:p>
            <a:pPr algn="just" defTabSz="685800" rtl="1" fontAlgn="auto">
              <a:spcBef>
                <a:spcPts val="0"/>
              </a:spcBef>
              <a:spcAft>
                <a:spcPts val="0"/>
              </a:spcAft>
            </a:pPr>
            <a:r>
              <a:rPr lang="fa-IR"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ثبت نام در نظام مالیاتی از طریق نشانی</a:t>
            </a:r>
            <a:r>
              <a:rPr lang="en-US"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my.tax.gov.ir</a:t>
            </a:r>
            <a:r>
              <a:rPr lang="en-US" sz="1600" dirty="0">
                <a:solidFill>
                  <a:prstClr val="black"/>
                </a:solidFill>
                <a:latin typeface="B Zar" panose="00000400000000000000" pitchFamily="2" charset="-78"/>
                <a:ea typeface="Times New Roman" panose="02020603050405020304" pitchFamily="18" charset="0"/>
                <a:cs typeface="B Nazanin" panose="00000400000000000000" pitchFamily="2" charset="-78"/>
              </a:rPr>
              <a:t> </a:t>
            </a:r>
            <a:r>
              <a:rPr lang="en-US"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برای مودیان فاقد پرونده مالیاتی. </a:t>
            </a:r>
          </a:p>
          <a:p>
            <a:pPr algn="just" defTabSz="685800" rtl="1" fontAlgn="auto">
              <a:spcBef>
                <a:spcPts val="0"/>
              </a:spcBef>
              <a:spcAft>
                <a:spcPts val="0"/>
              </a:spcAft>
            </a:pPr>
            <a:r>
              <a:rPr lang="fa-IR" sz="16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نکته مهم: </a:t>
            </a:r>
            <a:r>
              <a:rPr lang="fa-IR"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مودیان دارای ثبت نام کامل در نظام مالیاتی نیازی به ثبت نام مجدد در سامانه مودیان ندارند.</a:t>
            </a:r>
            <a:endParaRPr lang="en-US"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a:p>
            <a:pPr algn="just" defTabSz="685800" rtl="1" fontAlgn="auto">
              <a:spcBef>
                <a:spcPts val="0"/>
              </a:spcBef>
              <a:spcAft>
                <a:spcPts val="0"/>
              </a:spcAft>
            </a:pPr>
            <a:endParaRPr lang="en-US" sz="1600" dirty="0">
              <a:solidFill>
                <a:prstClr val="black"/>
              </a:solidFill>
              <a:latin typeface="Calibri"/>
              <a:cs typeface="B Nazanin" panose="00000400000000000000" pitchFamily="2" charset="-78"/>
            </a:endParaRPr>
          </a:p>
        </p:txBody>
      </p:sp>
      <p:sp>
        <p:nvSpPr>
          <p:cNvPr id="5" name="Title 1"/>
          <p:cNvSpPr txBox="1">
            <a:spLocks/>
          </p:cNvSpPr>
          <p:nvPr/>
        </p:nvSpPr>
        <p:spPr>
          <a:xfrm>
            <a:off x="381000" y="304800"/>
            <a:ext cx="8322313" cy="422672"/>
          </a:xfrm>
          <a:prstGeom prst="rect">
            <a:avLst/>
          </a:prstGeom>
        </p:spPr>
        <p:txBody>
          <a:bodyPr>
            <a:normAutofit/>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fa-IR" sz="2100" kern="0" smtClean="0">
                <a:cs typeface="B Titr" panose="00000700000000000000" pitchFamily="2" charset="-78"/>
              </a:rPr>
              <a:t>گام های اصلی جهت اتصال به سامانه مودیان و صدور صورتحساب</a:t>
            </a:r>
            <a:endParaRPr lang="en-US" sz="2100" kern="0" dirty="0"/>
          </a:p>
        </p:txBody>
      </p:sp>
      <p:sp>
        <p:nvSpPr>
          <p:cNvPr id="7" name="Rounded Rectangle 6"/>
          <p:cNvSpPr/>
          <p:nvPr/>
        </p:nvSpPr>
        <p:spPr>
          <a:xfrm>
            <a:off x="8052866" y="1734385"/>
            <a:ext cx="1067250" cy="316081"/>
          </a:xfrm>
          <a:prstGeom prst="roundRect">
            <a:avLst>
              <a:gd name="adj"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fa-IR" dirty="0">
                <a:solidFill>
                  <a:prstClr val="white"/>
                </a:solidFill>
                <a:latin typeface="Calibri"/>
                <a:cs typeface="B Koodak" panose="00000700000000000000" pitchFamily="2" charset="-78"/>
              </a:rPr>
              <a:t>گام دوم</a:t>
            </a:r>
            <a:endParaRPr lang="en-US" dirty="0">
              <a:solidFill>
                <a:prstClr val="white"/>
              </a:solidFill>
              <a:latin typeface="Calibri"/>
              <a:cs typeface="B Koodak" panose="00000700000000000000" pitchFamily="2" charset="-78"/>
            </a:endParaRPr>
          </a:p>
        </p:txBody>
      </p:sp>
      <p:sp>
        <p:nvSpPr>
          <p:cNvPr id="9" name="Rounded Rectangle 8"/>
          <p:cNvSpPr/>
          <p:nvPr/>
        </p:nvSpPr>
        <p:spPr>
          <a:xfrm>
            <a:off x="476250" y="1699637"/>
            <a:ext cx="7366601" cy="54787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just" defTabSz="685800" rtl="1" fontAlgn="auto">
              <a:spcBef>
                <a:spcPts val="0"/>
              </a:spcBef>
              <a:spcAft>
                <a:spcPts val="0"/>
              </a:spcAft>
            </a:pPr>
            <a:r>
              <a:rPr lang="fa-IR" sz="16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تهیه سامانه </a:t>
            </a:r>
            <a:r>
              <a:rPr lang="fa-IR"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صدور صورتحساب یا پایانه فروشگاهی و در صورت وجود </a:t>
            </a:r>
            <a:r>
              <a:rPr lang="fa-IR" sz="16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به روز آوری </a:t>
            </a:r>
            <a:r>
              <a:rPr lang="fa-IR"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سامانه های فعلی صدور صورتحساب مودیان حسب ضوابط اعلامی سازمان.</a:t>
            </a:r>
            <a:endParaRPr lang="en-US"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5" name="Rounded Rectangle 44"/>
          <p:cNvSpPr/>
          <p:nvPr/>
        </p:nvSpPr>
        <p:spPr>
          <a:xfrm>
            <a:off x="8039217" y="3963803"/>
            <a:ext cx="1067250" cy="316081"/>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fa-IR" dirty="0">
                <a:solidFill>
                  <a:prstClr val="white"/>
                </a:solidFill>
                <a:latin typeface="Calibri"/>
                <a:cs typeface="B Koodak" panose="00000700000000000000" pitchFamily="2" charset="-78"/>
              </a:rPr>
              <a:t>گام </a:t>
            </a:r>
            <a:r>
              <a:rPr lang="fa-IR" dirty="0" smtClean="0">
                <a:solidFill>
                  <a:prstClr val="white"/>
                </a:solidFill>
                <a:latin typeface="Calibri"/>
                <a:cs typeface="B Koodak" panose="00000700000000000000" pitchFamily="2" charset="-78"/>
              </a:rPr>
              <a:t>پنجم</a:t>
            </a:r>
            <a:endParaRPr lang="en-US" dirty="0">
              <a:solidFill>
                <a:prstClr val="white"/>
              </a:solidFill>
              <a:latin typeface="Calibri"/>
              <a:cs typeface="B Koodak" panose="00000700000000000000" pitchFamily="2" charset="-78"/>
            </a:endParaRPr>
          </a:p>
        </p:txBody>
      </p:sp>
      <p:sp>
        <p:nvSpPr>
          <p:cNvPr id="46" name="Rounded Rectangle 45"/>
          <p:cNvSpPr/>
          <p:nvPr/>
        </p:nvSpPr>
        <p:spPr>
          <a:xfrm>
            <a:off x="8052865" y="3237211"/>
            <a:ext cx="1067250" cy="316081"/>
          </a:xfrm>
          <a:prstGeom prst="roundRect">
            <a:avLst>
              <a:gd name="adj" fmla="val 5000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fa-IR" dirty="0">
                <a:solidFill>
                  <a:prstClr val="white"/>
                </a:solidFill>
                <a:latin typeface="Calibri"/>
                <a:cs typeface="B Koodak" panose="00000700000000000000" pitchFamily="2" charset="-78"/>
              </a:rPr>
              <a:t>گام </a:t>
            </a:r>
            <a:r>
              <a:rPr lang="fa-IR" dirty="0" smtClean="0">
                <a:solidFill>
                  <a:prstClr val="white"/>
                </a:solidFill>
                <a:latin typeface="Calibri"/>
                <a:cs typeface="B Koodak" panose="00000700000000000000" pitchFamily="2" charset="-78"/>
              </a:rPr>
              <a:t>چهارم</a:t>
            </a:r>
            <a:endParaRPr lang="en-US" dirty="0">
              <a:solidFill>
                <a:prstClr val="white"/>
              </a:solidFill>
              <a:latin typeface="Calibri"/>
              <a:cs typeface="B Koodak" panose="00000700000000000000" pitchFamily="2" charset="-78"/>
            </a:endParaRPr>
          </a:p>
        </p:txBody>
      </p:sp>
      <p:sp>
        <p:nvSpPr>
          <p:cNvPr id="47" name="Rounded Rectangle 46"/>
          <p:cNvSpPr/>
          <p:nvPr/>
        </p:nvSpPr>
        <p:spPr>
          <a:xfrm>
            <a:off x="8021611" y="2504581"/>
            <a:ext cx="1067250" cy="316081"/>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fa-IR" dirty="0">
                <a:solidFill>
                  <a:prstClr val="white"/>
                </a:solidFill>
                <a:latin typeface="Calibri"/>
                <a:cs typeface="B Koodak" panose="00000700000000000000" pitchFamily="2" charset="-78"/>
              </a:rPr>
              <a:t>گام </a:t>
            </a:r>
            <a:r>
              <a:rPr lang="fa-IR" dirty="0" smtClean="0">
                <a:solidFill>
                  <a:prstClr val="white"/>
                </a:solidFill>
                <a:latin typeface="Calibri"/>
                <a:cs typeface="B Koodak" panose="00000700000000000000" pitchFamily="2" charset="-78"/>
              </a:rPr>
              <a:t>سوم</a:t>
            </a:r>
            <a:endParaRPr lang="en-US" dirty="0">
              <a:solidFill>
                <a:prstClr val="white"/>
              </a:solidFill>
              <a:latin typeface="Calibri"/>
              <a:cs typeface="B Koodak" panose="00000700000000000000" pitchFamily="2" charset="-78"/>
            </a:endParaRPr>
          </a:p>
        </p:txBody>
      </p:sp>
      <p:sp>
        <p:nvSpPr>
          <p:cNvPr id="48" name="Rounded Rectangle 47"/>
          <p:cNvSpPr/>
          <p:nvPr/>
        </p:nvSpPr>
        <p:spPr>
          <a:xfrm>
            <a:off x="476249" y="2436056"/>
            <a:ext cx="7366601" cy="546839"/>
          </a:xfrm>
          <a:prstGeom prst="roundRect">
            <a:avLst>
              <a:gd name="adj" fmla="val 5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just" defTabSz="685800" rtl="1" fontAlgn="auto">
              <a:spcBef>
                <a:spcPts val="0"/>
              </a:spcBef>
              <a:spcAft>
                <a:spcPts val="0"/>
              </a:spcAft>
            </a:pPr>
            <a:r>
              <a:rPr lang="fa-IR"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اخذ </a:t>
            </a:r>
            <a:r>
              <a:rPr lang="fa-IR" sz="16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گواهی امضاء الکترونیکی </a:t>
            </a:r>
            <a:r>
              <a:rPr lang="fa-IR"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از مراکز صدور گواهی الکترونیکی میانی فعال که فهرست و مشخصات آنها در نشانی  </a:t>
            </a:r>
            <a:r>
              <a:rPr lang="en-US"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rca.gov.ir</a:t>
            </a:r>
            <a:r>
              <a:rPr lang="fa-IR"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 موجود می باشد</a:t>
            </a:r>
            <a:endParaRPr lang="en-US" sz="1600" dirty="0">
              <a:solidFill>
                <a:prstClr val="black"/>
              </a:solidFill>
              <a:latin typeface="Calibri"/>
              <a:cs typeface="B Nazanin" panose="00000400000000000000" pitchFamily="2" charset="-78"/>
            </a:endParaRPr>
          </a:p>
        </p:txBody>
      </p:sp>
      <p:sp>
        <p:nvSpPr>
          <p:cNvPr id="51" name="Rounded Rectangle 50"/>
          <p:cNvSpPr/>
          <p:nvPr/>
        </p:nvSpPr>
        <p:spPr>
          <a:xfrm>
            <a:off x="8039217" y="4577527"/>
            <a:ext cx="1067250" cy="316081"/>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fa-IR" dirty="0">
                <a:solidFill>
                  <a:prstClr val="white"/>
                </a:solidFill>
                <a:latin typeface="Calibri"/>
                <a:cs typeface="B Koodak" panose="00000700000000000000" pitchFamily="2" charset="-78"/>
              </a:rPr>
              <a:t>گام </a:t>
            </a:r>
            <a:r>
              <a:rPr lang="fa-IR" dirty="0" smtClean="0">
                <a:solidFill>
                  <a:prstClr val="white"/>
                </a:solidFill>
                <a:latin typeface="Calibri"/>
                <a:cs typeface="B Koodak" panose="00000700000000000000" pitchFamily="2" charset="-78"/>
              </a:rPr>
              <a:t>ششم</a:t>
            </a:r>
            <a:endParaRPr lang="en-US" dirty="0">
              <a:solidFill>
                <a:prstClr val="white"/>
              </a:solidFill>
              <a:latin typeface="Calibri"/>
              <a:cs typeface="B Koodak" panose="00000700000000000000" pitchFamily="2" charset="-78"/>
            </a:endParaRPr>
          </a:p>
        </p:txBody>
      </p:sp>
      <p:sp>
        <p:nvSpPr>
          <p:cNvPr id="52" name="Rounded Rectangle 51"/>
          <p:cNvSpPr/>
          <p:nvPr/>
        </p:nvSpPr>
        <p:spPr>
          <a:xfrm>
            <a:off x="8058005" y="5620501"/>
            <a:ext cx="1067250" cy="316081"/>
          </a:xfrm>
          <a:prstGeom prst="roundRect">
            <a:avLst>
              <a:gd name="adj" fmla="val 50000"/>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fa-IR" dirty="0">
                <a:solidFill>
                  <a:prstClr val="white"/>
                </a:solidFill>
                <a:latin typeface="Calibri"/>
                <a:cs typeface="B Koodak" panose="00000700000000000000" pitchFamily="2" charset="-78"/>
              </a:rPr>
              <a:t>گام </a:t>
            </a:r>
            <a:r>
              <a:rPr lang="fa-IR" dirty="0" smtClean="0">
                <a:solidFill>
                  <a:prstClr val="white"/>
                </a:solidFill>
                <a:latin typeface="Calibri"/>
                <a:cs typeface="B Koodak" panose="00000700000000000000" pitchFamily="2" charset="-78"/>
              </a:rPr>
              <a:t>هفتم</a:t>
            </a:r>
            <a:endParaRPr lang="en-US" dirty="0">
              <a:solidFill>
                <a:prstClr val="white"/>
              </a:solidFill>
              <a:latin typeface="Calibri"/>
              <a:cs typeface="B Koodak" panose="00000700000000000000" pitchFamily="2" charset="-78"/>
            </a:endParaRPr>
          </a:p>
        </p:txBody>
      </p:sp>
      <p:sp>
        <p:nvSpPr>
          <p:cNvPr id="53" name="Rounded Rectangle 52"/>
          <p:cNvSpPr/>
          <p:nvPr/>
        </p:nvSpPr>
        <p:spPr>
          <a:xfrm>
            <a:off x="8076750" y="6241549"/>
            <a:ext cx="1067250" cy="31608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fa-IR" dirty="0">
                <a:solidFill>
                  <a:prstClr val="white"/>
                </a:solidFill>
                <a:latin typeface="Calibri"/>
                <a:cs typeface="B Koodak" panose="00000700000000000000" pitchFamily="2" charset="-78"/>
              </a:rPr>
              <a:t>گام </a:t>
            </a:r>
            <a:r>
              <a:rPr lang="fa-IR" dirty="0" smtClean="0">
                <a:solidFill>
                  <a:prstClr val="white"/>
                </a:solidFill>
                <a:latin typeface="Calibri"/>
                <a:cs typeface="B Koodak" panose="00000700000000000000" pitchFamily="2" charset="-78"/>
              </a:rPr>
              <a:t>هشتم</a:t>
            </a:r>
            <a:endParaRPr lang="en-US" dirty="0">
              <a:solidFill>
                <a:prstClr val="white"/>
              </a:solidFill>
              <a:latin typeface="Calibri"/>
              <a:cs typeface="B Koodak" panose="00000700000000000000" pitchFamily="2" charset="-78"/>
            </a:endParaRPr>
          </a:p>
        </p:txBody>
      </p:sp>
      <p:sp>
        <p:nvSpPr>
          <p:cNvPr id="54" name="Rounded Rectangle 53"/>
          <p:cNvSpPr/>
          <p:nvPr/>
        </p:nvSpPr>
        <p:spPr>
          <a:xfrm>
            <a:off x="476250" y="3109984"/>
            <a:ext cx="7442802" cy="558711"/>
          </a:xfrm>
          <a:prstGeom prst="roundRect">
            <a:avLst>
              <a:gd name="adj" fmla="val 50000"/>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rtlCol="0" anchor="ctr"/>
          <a:lstStyle/>
          <a:p>
            <a:pPr algn="just" defTabSz="685800" rtl="1" fontAlgn="auto">
              <a:spcBef>
                <a:spcPts val="0"/>
              </a:spcBef>
              <a:spcAft>
                <a:spcPts val="0"/>
              </a:spcAft>
            </a:pPr>
            <a:r>
              <a:rPr lang="fa-IR"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ورود به کارپوشه، انتخاب پرونده، انتخاب بخش عضویت و تکمیل اطلاعات، </a:t>
            </a:r>
            <a:r>
              <a:rPr lang="fa-IR" sz="1600"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انتخاب روش ارسال اطلاعات، بارگذاری گواهی امضاء الکترونیک و دریافت شناسه یکتای حافظه مالیاتی </a:t>
            </a:r>
            <a:r>
              <a:rPr lang="fa-IR"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از طریق ورود به نشانی</a:t>
            </a:r>
            <a:r>
              <a:rPr lang="en-US" sz="160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tp.tax.gov.ir</a:t>
            </a:r>
            <a:endParaRPr lang="en-US" sz="1600" dirty="0">
              <a:solidFill>
                <a:prstClr val="black"/>
              </a:solidFill>
              <a:latin typeface="Calibri"/>
              <a:cs typeface="B Nazanin" panose="00000400000000000000" pitchFamily="2" charset="-78"/>
            </a:endParaRPr>
          </a:p>
        </p:txBody>
      </p:sp>
      <p:sp>
        <p:nvSpPr>
          <p:cNvPr id="55" name="Rounded Rectangle 54"/>
          <p:cNvSpPr/>
          <p:nvPr/>
        </p:nvSpPr>
        <p:spPr>
          <a:xfrm>
            <a:off x="476249" y="3782983"/>
            <a:ext cx="7442802" cy="634911"/>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just" defTabSz="685800" rtl="1" fontAlgn="auto">
              <a:spcBef>
                <a:spcPts val="0"/>
              </a:spcBef>
              <a:spcAft>
                <a:spcPts val="0"/>
              </a:spcAft>
            </a:pPr>
            <a:r>
              <a:rPr lang="fa-IR" sz="1600" dirty="0">
                <a:solidFill>
                  <a:prstClr val="black"/>
                </a:solidFill>
                <a:latin typeface="Calibri"/>
                <a:cs typeface="B Nazanin" panose="00000400000000000000" pitchFamily="2" charset="-78"/>
              </a:rPr>
              <a:t>پیکربندی و ثبت مشخصات </a:t>
            </a:r>
            <a:r>
              <a:rPr lang="fa-IR" sz="1600" dirty="0">
                <a:solidFill>
                  <a:srgbClr val="C00000"/>
                </a:solidFill>
                <a:latin typeface="Calibri"/>
                <a:cs typeface="B Nazanin" panose="00000400000000000000" pitchFamily="2" charset="-78"/>
              </a:rPr>
              <a:t>در پایانه فروشگاهی </a:t>
            </a:r>
            <a:r>
              <a:rPr lang="fa-IR" sz="1600" dirty="0">
                <a:solidFill>
                  <a:prstClr val="black"/>
                </a:solidFill>
                <a:latin typeface="Calibri"/>
                <a:cs typeface="B Nazanin" panose="00000400000000000000" pitchFamily="2" charset="-78"/>
              </a:rPr>
              <a:t>مطابق استانداردهای اعلامی توسط سازمان امور مالیاتی کشور بارگذاری شده در درگاه سازمان به نشانی </a:t>
            </a:r>
            <a:r>
              <a:rPr lang="en-US" sz="1600" dirty="0">
                <a:solidFill>
                  <a:prstClr val="black"/>
                </a:solidFill>
                <a:latin typeface="Calibri"/>
                <a:cs typeface="B Nazanin" panose="00000400000000000000" pitchFamily="2" charset="-78"/>
              </a:rPr>
              <a:t> intamedia.ir </a:t>
            </a:r>
          </a:p>
        </p:txBody>
      </p:sp>
      <p:sp>
        <p:nvSpPr>
          <p:cNvPr id="56" name="Rounded Rectangle 55"/>
          <p:cNvSpPr/>
          <p:nvPr/>
        </p:nvSpPr>
        <p:spPr>
          <a:xfrm>
            <a:off x="381000" y="4543853"/>
            <a:ext cx="7467823" cy="821554"/>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just" defTabSz="685800" rtl="1" fontAlgn="auto">
              <a:spcBef>
                <a:spcPts val="0"/>
              </a:spcBef>
              <a:spcAft>
                <a:spcPts val="0"/>
              </a:spcAft>
            </a:pPr>
            <a:r>
              <a:rPr lang="fa-IR" sz="1600" dirty="0">
                <a:solidFill>
                  <a:prstClr val="black"/>
                </a:solidFill>
                <a:latin typeface="Calibri"/>
                <a:cs typeface="B Nazanin" panose="00000400000000000000" pitchFamily="2" charset="-78"/>
              </a:rPr>
              <a:t>دریافت </a:t>
            </a:r>
            <a:r>
              <a:rPr lang="fa-IR" sz="1600" dirty="0">
                <a:solidFill>
                  <a:srgbClr val="C00000"/>
                </a:solidFill>
                <a:latin typeface="Calibri"/>
                <a:cs typeface="B Nazanin" panose="00000400000000000000" pitchFamily="2" charset="-78"/>
              </a:rPr>
              <a:t>شناسه کالا/خدمت </a:t>
            </a:r>
            <a:r>
              <a:rPr lang="fa-IR" sz="1600" dirty="0">
                <a:solidFill>
                  <a:prstClr val="black"/>
                </a:solidFill>
                <a:latin typeface="Calibri"/>
                <a:cs typeface="B Nazanin" panose="00000400000000000000" pitchFamily="2" charset="-78"/>
              </a:rPr>
              <a:t>به همراه نرخ/مشمولیت </a:t>
            </a:r>
            <a:r>
              <a:rPr lang="en-US" sz="1600" dirty="0">
                <a:solidFill>
                  <a:prstClr val="black"/>
                </a:solidFill>
                <a:latin typeface="Calibri"/>
                <a:cs typeface="B Nazanin" panose="00000400000000000000" pitchFamily="2" charset="-78"/>
              </a:rPr>
              <a:t>VAT</a:t>
            </a:r>
            <a:r>
              <a:rPr lang="fa-IR" sz="1600" dirty="0">
                <a:solidFill>
                  <a:prstClr val="black"/>
                </a:solidFill>
                <a:latin typeface="Calibri"/>
                <a:cs typeface="B Nazanin" panose="00000400000000000000" pitchFamily="2" charset="-78"/>
              </a:rPr>
              <a:t> از نشانی</a:t>
            </a:r>
            <a:r>
              <a:rPr lang="en-US" sz="1600" dirty="0">
                <a:solidFill>
                  <a:srgbClr val="C00000"/>
                </a:solidFill>
                <a:latin typeface="Calibri"/>
                <a:cs typeface="B Nazanin" panose="00000400000000000000" pitchFamily="2" charset="-78"/>
              </a:rPr>
              <a:t>stuffid.tax.gov.ir</a:t>
            </a:r>
            <a:r>
              <a:rPr lang="en-US" sz="1600" dirty="0">
                <a:solidFill>
                  <a:prstClr val="black"/>
                </a:solidFill>
                <a:latin typeface="Calibri"/>
                <a:cs typeface="B Nazanin" panose="00000400000000000000" pitchFamily="2" charset="-78"/>
              </a:rPr>
              <a:t> </a:t>
            </a:r>
            <a:r>
              <a:rPr lang="fa-IR" sz="1600" dirty="0">
                <a:solidFill>
                  <a:prstClr val="black"/>
                </a:solidFill>
                <a:latin typeface="Calibri"/>
                <a:cs typeface="B Nazanin" panose="00000400000000000000" pitchFamily="2" charset="-78"/>
              </a:rPr>
              <a:t> و در صورت عدم وجود شناسه مورد نظر اخذ شناسه کالا/خدمت از </a:t>
            </a:r>
            <a:r>
              <a:rPr lang="fa-IR" sz="1600" dirty="0">
                <a:solidFill>
                  <a:srgbClr val="C00000"/>
                </a:solidFill>
                <a:latin typeface="Calibri"/>
                <a:cs typeface="B Nazanin" panose="00000400000000000000" pitchFamily="2" charset="-78"/>
              </a:rPr>
              <a:t>وزارت صنعت،معدن و تجارت(فایل </a:t>
            </a:r>
            <a:r>
              <a:rPr lang="fa-IR" sz="1600" dirty="0">
                <a:solidFill>
                  <a:prstClr val="black"/>
                </a:solidFill>
                <a:latin typeface="Calibri"/>
                <a:cs typeface="B Nazanin" panose="00000400000000000000" pitchFamily="2" charset="-78"/>
              </a:rPr>
              <a:t>راهنما در نشانی</a:t>
            </a:r>
            <a:r>
              <a:rPr lang="en-US" sz="1600" dirty="0">
                <a:solidFill>
                  <a:prstClr val="black"/>
                </a:solidFill>
                <a:latin typeface="Calibri"/>
                <a:cs typeface="B Nazanin" panose="00000400000000000000" pitchFamily="2" charset="-78"/>
              </a:rPr>
              <a:t> intamedia.ir</a:t>
            </a:r>
            <a:r>
              <a:rPr lang="fa-IR" sz="1600" dirty="0">
                <a:solidFill>
                  <a:prstClr val="black"/>
                </a:solidFill>
                <a:latin typeface="Calibri"/>
                <a:cs typeface="B Nazanin" panose="00000400000000000000" pitchFamily="2" charset="-78"/>
              </a:rPr>
              <a:t>  قرار داده شده است)</a:t>
            </a:r>
            <a:endParaRPr lang="en-US" sz="1600" dirty="0">
              <a:solidFill>
                <a:prstClr val="black"/>
              </a:solidFill>
              <a:latin typeface="Calibri"/>
              <a:cs typeface="B Nazanin" panose="00000400000000000000" pitchFamily="2" charset="-78"/>
            </a:endParaRPr>
          </a:p>
        </p:txBody>
      </p:sp>
      <p:sp>
        <p:nvSpPr>
          <p:cNvPr id="57" name="Rounded Rectangle 56"/>
          <p:cNvSpPr/>
          <p:nvPr/>
        </p:nvSpPr>
        <p:spPr>
          <a:xfrm>
            <a:off x="381001" y="5505877"/>
            <a:ext cx="7458438" cy="54533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just" defTabSz="685800" rtl="1" fontAlgn="auto">
              <a:spcBef>
                <a:spcPts val="0"/>
              </a:spcBef>
              <a:spcAft>
                <a:spcPts val="0"/>
              </a:spcAft>
            </a:pPr>
            <a:r>
              <a:rPr lang="fa-IR" sz="1600" dirty="0">
                <a:solidFill>
                  <a:srgbClr val="C00000"/>
                </a:solidFill>
                <a:latin typeface="Calibri"/>
                <a:cs typeface="B Nazanin" panose="00000400000000000000" pitchFamily="2" charset="-78"/>
              </a:rPr>
              <a:t>صدور صورتحساب الکترونیکی </a:t>
            </a:r>
            <a:r>
              <a:rPr lang="fa-IR" sz="1600" dirty="0">
                <a:solidFill>
                  <a:prstClr val="black"/>
                </a:solidFill>
                <a:latin typeface="Calibri"/>
                <a:cs typeface="B Nazanin" panose="00000400000000000000" pitchFamily="2" charset="-78"/>
              </a:rPr>
              <a:t>از طریق پایانه فروشگاهی منطبق بر ضوابط اعلامی سازمان امور مالیاتی کشور( اسناد مربوطه در درگاه سازمان به نشانی </a:t>
            </a:r>
            <a:r>
              <a:rPr lang="en-US" sz="1600" dirty="0">
                <a:solidFill>
                  <a:prstClr val="black"/>
                </a:solidFill>
                <a:latin typeface="Calibri"/>
                <a:cs typeface="B Nazanin" panose="00000400000000000000" pitchFamily="2" charset="-78"/>
              </a:rPr>
              <a:t> intamedia.ir</a:t>
            </a:r>
            <a:r>
              <a:rPr lang="fa-IR" sz="1600" dirty="0">
                <a:solidFill>
                  <a:prstClr val="black"/>
                </a:solidFill>
                <a:latin typeface="Calibri"/>
                <a:cs typeface="B Nazanin" panose="00000400000000000000" pitchFamily="2" charset="-78"/>
              </a:rPr>
              <a:t> بارگذاری گردیده است)</a:t>
            </a:r>
            <a:endParaRPr lang="en-US" sz="1600" dirty="0">
              <a:solidFill>
                <a:prstClr val="black"/>
              </a:solidFill>
              <a:latin typeface="Calibri"/>
              <a:cs typeface="B Nazanin" panose="00000400000000000000" pitchFamily="2" charset="-78"/>
            </a:endParaRPr>
          </a:p>
        </p:txBody>
      </p:sp>
      <p:sp>
        <p:nvSpPr>
          <p:cNvPr id="58" name="Rounded Rectangle 57"/>
          <p:cNvSpPr/>
          <p:nvPr/>
        </p:nvSpPr>
        <p:spPr>
          <a:xfrm>
            <a:off x="381000" y="6146531"/>
            <a:ext cx="7538051" cy="506119"/>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ctr"/>
          <a:lstStyle/>
          <a:p>
            <a:pPr algn="just" defTabSz="685800" rtl="1" fontAlgn="auto">
              <a:spcBef>
                <a:spcPts val="0"/>
              </a:spcBef>
              <a:spcAft>
                <a:spcPts val="0"/>
              </a:spcAft>
            </a:pPr>
            <a:r>
              <a:rPr lang="fa-IR" sz="1600" dirty="0">
                <a:solidFill>
                  <a:srgbClr val="C00000"/>
                </a:solidFill>
                <a:latin typeface="Calibri"/>
                <a:cs typeface="B Nazanin" panose="00000400000000000000" pitchFamily="2" charset="-78"/>
              </a:rPr>
              <a:t>ثبت (ارسال) صورتحساب الکترونیکی </a:t>
            </a:r>
            <a:r>
              <a:rPr lang="fa-IR" sz="1600" dirty="0">
                <a:solidFill>
                  <a:prstClr val="black"/>
                </a:solidFill>
                <a:latin typeface="Calibri"/>
                <a:cs typeface="B Nazanin" panose="00000400000000000000" pitchFamily="2" charset="-78"/>
              </a:rPr>
              <a:t>به سامانه مودیان </a:t>
            </a:r>
            <a:r>
              <a:rPr lang="fa-IR" sz="1600" dirty="0" smtClean="0">
                <a:solidFill>
                  <a:prstClr val="black"/>
                </a:solidFill>
                <a:latin typeface="Calibri"/>
                <a:cs typeface="B Nazanin" panose="00000400000000000000" pitchFamily="2" charset="-78"/>
              </a:rPr>
              <a:t>از </a:t>
            </a:r>
            <a:r>
              <a:rPr lang="fa-IR" sz="1600" dirty="0">
                <a:solidFill>
                  <a:prstClr val="black"/>
                </a:solidFill>
                <a:latin typeface="Calibri"/>
                <a:cs typeface="B Nazanin" panose="00000400000000000000" pitchFamily="2" charset="-78"/>
              </a:rPr>
              <a:t>طریق اعلامی سازمان امور مالیاتی کشور( اسناد مربوطه در درگاه سازمان به نشانی </a:t>
            </a:r>
            <a:r>
              <a:rPr lang="en-US" sz="1600" dirty="0">
                <a:solidFill>
                  <a:prstClr val="black"/>
                </a:solidFill>
                <a:latin typeface="Calibri"/>
                <a:cs typeface="B Nazanin" panose="00000400000000000000" pitchFamily="2" charset="-78"/>
              </a:rPr>
              <a:t> intamedia.ir</a:t>
            </a:r>
            <a:r>
              <a:rPr lang="fa-IR" sz="1600" dirty="0">
                <a:solidFill>
                  <a:prstClr val="black"/>
                </a:solidFill>
                <a:latin typeface="Calibri"/>
                <a:cs typeface="B Nazanin" panose="00000400000000000000" pitchFamily="2" charset="-78"/>
              </a:rPr>
              <a:t> بارگذاری گردیده است)</a:t>
            </a:r>
            <a:endParaRPr lang="en-US" sz="1600" dirty="0">
              <a:solidFill>
                <a:prstClr val="black"/>
              </a:solidFill>
              <a:latin typeface="Calibri"/>
              <a:cs typeface="B Nazanin" panose="00000400000000000000" pitchFamily="2" charset="-78"/>
            </a:endParaRPr>
          </a:p>
          <a:p>
            <a:pPr marL="214313" indent="-214313" algn="just" defTabSz="685800" rtl="1" fontAlgn="auto">
              <a:spcBef>
                <a:spcPts val="0"/>
              </a:spcBef>
              <a:spcAft>
                <a:spcPts val="0"/>
              </a:spcAft>
              <a:buFont typeface="Wingdings" panose="05000000000000000000" pitchFamily="2" charset="2"/>
              <a:buChar char="v"/>
            </a:pPr>
            <a:endParaRPr lang="en-US" sz="1600" dirty="0">
              <a:solidFill>
                <a:prstClr val="black"/>
              </a:solidFill>
              <a:latin typeface="Calibri"/>
              <a:cs typeface="B Nazanin" panose="00000400000000000000" pitchFamily="2" charset="-78"/>
            </a:endParaRPr>
          </a:p>
        </p:txBody>
      </p:sp>
    </p:spTree>
    <p:extLst>
      <p:ext uri="{BB962C8B-B14F-4D97-AF65-F5344CB8AC3E}">
        <p14:creationId xmlns:p14="http://schemas.microsoft.com/office/powerpoint/2010/main" val="228371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randombar(horizontal)">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randombar(horizontal)">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p:cTn id="54" dur="500" fill="hold"/>
                                        <p:tgtEl>
                                          <p:spTgt spid="45"/>
                                        </p:tgtEl>
                                        <p:attrNameLst>
                                          <p:attrName>ppt_w</p:attrName>
                                        </p:attrNameLst>
                                      </p:cBhvr>
                                      <p:tavLst>
                                        <p:tav tm="0">
                                          <p:val>
                                            <p:fltVal val="0"/>
                                          </p:val>
                                        </p:tav>
                                        <p:tav tm="100000">
                                          <p:val>
                                            <p:strVal val="#ppt_w"/>
                                          </p:val>
                                        </p:tav>
                                      </p:tavLst>
                                    </p:anim>
                                    <p:anim calcmode="lin" valueType="num">
                                      <p:cBhvr>
                                        <p:cTn id="55" dur="500" fill="hold"/>
                                        <p:tgtEl>
                                          <p:spTgt spid="45"/>
                                        </p:tgtEl>
                                        <p:attrNameLst>
                                          <p:attrName>ppt_h</p:attrName>
                                        </p:attrNameLst>
                                      </p:cBhvr>
                                      <p:tavLst>
                                        <p:tav tm="0">
                                          <p:val>
                                            <p:fltVal val="0"/>
                                          </p:val>
                                        </p:tav>
                                        <p:tav tm="100000">
                                          <p:val>
                                            <p:strVal val="#ppt_h"/>
                                          </p:val>
                                        </p:tav>
                                      </p:tavLst>
                                    </p:anim>
                                    <p:animEffect transition="in" filter="fade">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arn(inVertic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randombar(horizontal)">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 calcmode="lin" valueType="num">
                                      <p:cBhvr additive="base">
                                        <p:cTn id="92" dur="500" fill="hold"/>
                                        <p:tgtEl>
                                          <p:spTgt spid="53"/>
                                        </p:tgtEl>
                                        <p:attrNameLst>
                                          <p:attrName>ppt_x</p:attrName>
                                        </p:attrNameLst>
                                      </p:cBhvr>
                                      <p:tavLst>
                                        <p:tav tm="0">
                                          <p:val>
                                            <p:strVal val="#ppt_x"/>
                                          </p:val>
                                        </p:tav>
                                        <p:tav tm="100000">
                                          <p:val>
                                            <p:strVal val="#ppt_x"/>
                                          </p:val>
                                        </p:tav>
                                      </p:tavLst>
                                    </p:anim>
                                    <p:anim calcmode="lin" valueType="num">
                                      <p:cBhvr additive="base">
                                        <p:cTn id="9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additive="base">
                                        <p:cTn id="98" dur="500" fill="hold"/>
                                        <p:tgtEl>
                                          <p:spTgt spid="58"/>
                                        </p:tgtEl>
                                        <p:attrNameLst>
                                          <p:attrName>ppt_x</p:attrName>
                                        </p:attrNameLst>
                                      </p:cBhvr>
                                      <p:tavLst>
                                        <p:tav tm="0">
                                          <p:val>
                                            <p:strVal val="#ppt_x"/>
                                          </p:val>
                                        </p:tav>
                                        <p:tav tm="100000">
                                          <p:val>
                                            <p:strVal val="#ppt_x"/>
                                          </p:val>
                                        </p:tav>
                                      </p:tavLst>
                                    </p:anim>
                                    <p:anim calcmode="lin" valueType="num">
                                      <p:cBhvr additive="base">
                                        <p:cTn id="99"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P spid="45" grpId="0" animBg="1"/>
      <p:bldP spid="46" grpId="0" animBg="1"/>
      <p:bldP spid="47" grpId="0" animBg="1"/>
      <p:bldP spid="48"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60CD5F87-C01F-4282-BF24-CEB4F2A71AE3}" type="slidenum">
              <a:rPr lang="ar-SA" smtClean="0">
                <a:solidFill>
                  <a:srgbClr val="50A834"/>
                </a:solidFill>
              </a:rPr>
              <a:pPr/>
              <a:t>69</a:t>
            </a:fld>
            <a:endParaRPr lang="en-US">
              <a:solidFill>
                <a:srgbClr val="50A834"/>
              </a:solidFill>
            </a:endParaRPr>
          </a:p>
        </p:txBody>
      </p:sp>
      <p:sp>
        <p:nvSpPr>
          <p:cNvPr id="8" name="Rectangle 7"/>
          <p:cNvSpPr/>
          <p:nvPr/>
        </p:nvSpPr>
        <p:spPr>
          <a:xfrm>
            <a:off x="2286000" y="42845"/>
            <a:ext cx="3657600" cy="684803"/>
          </a:xfrm>
          <a:prstGeom prst="rect">
            <a:avLst/>
          </a:prstGeom>
        </p:spPr>
        <p:txBody>
          <a:bodyPr wrap="square">
            <a:spAutoFit/>
          </a:bodyPr>
          <a:lstStyle/>
          <a:p>
            <a:pPr algn="r" rtl="1">
              <a:lnSpc>
                <a:spcPct val="150000"/>
              </a:lnSpc>
              <a:spcBef>
                <a:spcPts val="0"/>
              </a:spcBef>
              <a:spcAft>
                <a:spcPts val="0"/>
              </a:spcAft>
            </a:pPr>
            <a:r>
              <a:rPr lang="fa-IR" sz="2800" b="1" dirty="0">
                <a:solidFill>
                  <a:srgbClr val="FFFFFF"/>
                </a:solidFill>
                <a:ea typeface="Calibri" panose="020F0502020204030204" pitchFamily="34" charset="0"/>
                <a:cs typeface="B Titr" panose="00000700000000000000" pitchFamily="2" charset="-78"/>
              </a:rPr>
              <a:t>اهم تکالیف مودیان</a:t>
            </a:r>
            <a:endParaRPr lang="en-US" sz="4400" dirty="0">
              <a:solidFill>
                <a:srgbClr val="FFFFFF"/>
              </a:solidFill>
              <a:ea typeface="Calibri" panose="020F0502020204030204" pitchFamily="34" charset="0"/>
              <a:cs typeface="B Titr" panose="00000700000000000000" pitchFamily="2" charset="-78"/>
            </a:endParaRPr>
          </a:p>
        </p:txBody>
      </p:sp>
      <p:sp>
        <p:nvSpPr>
          <p:cNvPr id="10" name="Rectangle 9"/>
          <p:cNvSpPr/>
          <p:nvPr/>
        </p:nvSpPr>
        <p:spPr>
          <a:xfrm>
            <a:off x="0" y="1143000"/>
            <a:ext cx="8915400" cy="5078313"/>
          </a:xfrm>
          <a:prstGeom prst="rect">
            <a:avLst/>
          </a:prstGeom>
        </p:spPr>
        <p:txBody>
          <a:bodyPr wrap="square">
            <a:spAutoFit/>
          </a:bodyPr>
          <a:lstStyle/>
          <a:p>
            <a:pPr marL="342900" indent="-342900" algn="r" rtl="1">
              <a:lnSpc>
                <a:spcPct val="200000"/>
              </a:lnSpc>
              <a:spcBef>
                <a:spcPts val="0"/>
              </a:spcBef>
              <a:spcAft>
                <a:spcPts val="0"/>
              </a:spcAft>
              <a:buFont typeface="Symbol" panose="05050102010706020507" pitchFamily="18" charset="2"/>
              <a:buChar char=""/>
            </a:pPr>
            <a:r>
              <a:rPr lang="fa-IR" dirty="0" smtClean="0">
                <a:solidFill>
                  <a:srgbClr val="50A834">
                    <a:lumMod val="75000"/>
                  </a:srgbClr>
                </a:solidFill>
                <a:ea typeface="Calibri" panose="020F0502020204030204" pitchFamily="34" charset="0"/>
                <a:cs typeface="B Titr" panose="00000700000000000000" pitchFamily="2" charset="-78"/>
              </a:rPr>
              <a:t>ثبت نام و عضویت در سامانه مؤدیان </a:t>
            </a:r>
            <a:r>
              <a:rPr lang="fa-IR" dirty="0">
                <a:solidFill>
                  <a:srgbClr val="0070C0"/>
                </a:solidFill>
                <a:ea typeface="Calibri" panose="020F0502020204030204" pitchFamily="34" charset="0"/>
                <a:cs typeface="B Titr" panose="00000700000000000000" pitchFamily="2" charset="-78"/>
              </a:rPr>
              <a:t>(ماده 2)</a:t>
            </a:r>
            <a:endParaRPr lang="en-US" dirty="0">
              <a:solidFill>
                <a:srgbClr val="0070C0"/>
              </a:solidFill>
              <a:ea typeface="Calibri" panose="020F0502020204030204" pitchFamily="34" charset="0"/>
              <a:cs typeface="B Titr" panose="00000700000000000000" pitchFamily="2" charset="-78"/>
            </a:endParaRPr>
          </a:p>
          <a:p>
            <a:pPr marL="342900" indent="-342900" algn="r" rtl="1">
              <a:lnSpc>
                <a:spcPct val="200000"/>
              </a:lnSpc>
              <a:spcBef>
                <a:spcPts val="0"/>
              </a:spcBef>
              <a:spcAft>
                <a:spcPts val="0"/>
              </a:spcAft>
              <a:buFont typeface="Symbol" panose="05050102010706020507" pitchFamily="18" charset="2"/>
              <a:buChar char=""/>
            </a:pPr>
            <a:r>
              <a:rPr lang="fa-IR" dirty="0" smtClean="0">
                <a:solidFill>
                  <a:srgbClr val="00B0F0"/>
                </a:solidFill>
                <a:ea typeface="Calibri" panose="020F0502020204030204" pitchFamily="34" charset="0"/>
                <a:cs typeface="B Titr" panose="00000700000000000000" pitchFamily="2" charset="-78"/>
              </a:rPr>
              <a:t>معرفی نماینده برای مشارکت‌های مدنی برای انجام تکالیف مالیاتی در سامانه </a:t>
            </a:r>
            <a:r>
              <a:rPr lang="fa-IR" dirty="0" smtClean="0">
                <a:solidFill>
                  <a:srgbClr val="0070C0"/>
                </a:solidFill>
                <a:ea typeface="Calibri" panose="020F0502020204030204" pitchFamily="34" charset="0"/>
                <a:cs typeface="B Titr" panose="00000700000000000000" pitchFamily="2" charset="-78"/>
              </a:rPr>
              <a:t>(ماده 20 ق.م.ا.ا)</a:t>
            </a:r>
            <a:endParaRPr lang="en-US" dirty="0" smtClean="0">
              <a:solidFill>
                <a:srgbClr val="0070C0"/>
              </a:solidFill>
              <a:ea typeface="Calibri" panose="020F0502020204030204" pitchFamily="34" charset="0"/>
              <a:cs typeface="B Titr" panose="00000700000000000000" pitchFamily="2" charset="-78"/>
            </a:endParaRPr>
          </a:p>
          <a:p>
            <a:pPr marL="342900" indent="-342900" algn="r" rtl="1">
              <a:lnSpc>
                <a:spcPct val="200000"/>
              </a:lnSpc>
              <a:spcBef>
                <a:spcPts val="0"/>
              </a:spcBef>
              <a:spcAft>
                <a:spcPts val="0"/>
              </a:spcAft>
              <a:buFont typeface="Symbol" panose="05050102010706020507" pitchFamily="18" charset="2"/>
              <a:buChar char=""/>
            </a:pPr>
            <a:r>
              <a:rPr lang="fa-IR" dirty="0" smtClean="0">
                <a:solidFill>
                  <a:srgbClr val="92D050"/>
                </a:solidFill>
                <a:ea typeface="Calibri" panose="020F0502020204030204" pitchFamily="34" charset="0"/>
                <a:cs typeface="B Titr" panose="00000700000000000000" pitchFamily="2" charset="-78"/>
              </a:rPr>
              <a:t>تهیه پایانه‌های فروشگاهی، حافظه مالیاتی و تجهیزات منطبق با استانداردها </a:t>
            </a:r>
            <a:r>
              <a:rPr lang="fa-IR" dirty="0" smtClean="0">
                <a:solidFill>
                  <a:srgbClr val="0070C0"/>
                </a:solidFill>
                <a:ea typeface="Calibri" panose="020F0502020204030204" pitchFamily="34" charset="0"/>
                <a:cs typeface="B Titr" panose="00000700000000000000" pitchFamily="2" charset="-78"/>
              </a:rPr>
              <a:t>(ماده 3)</a:t>
            </a:r>
            <a:endParaRPr lang="en-US" dirty="0" smtClean="0">
              <a:solidFill>
                <a:srgbClr val="0070C0"/>
              </a:solidFill>
              <a:ea typeface="Calibri" panose="020F0502020204030204" pitchFamily="34" charset="0"/>
              <a:cs typeface="B Titr" panose="00000700000000000000" pitchFamily="2" charset="-78"/>
            </a:endParaRPr>
          </a:p>
          <a:p>
            <a:pPr marL="342900" indent="-342900" algn="r" rtl="1">
              <a:lnSpc>
                <a:spcPct val="200000"/>
              </a:lnSpc>
              <a:spcBef>
                <a:spcPts val="0"/>
              </a:spcBef>
              <a:spcAft>
                <a:spcPts val="0"/>
              </a:spcAft>
              <a:buFont typeface="Symbol" panose="05050102010706020507" pitchFamily="18" charset="2"/>
              <a:buChar char=""/>
            </a:pPr>
            <a:r>
              <a:rPr lang="fa-IR" dirty="0" smtClean="0">
                <a:solidFill>
                  <a:srgbClr val="FF66CC"/>
                </a:solidFill>
                <a:ea typeface="Calibri" panose="020F0502020204030204" pitchFamily="34" charset="0"/>
                <a:cs typeface="B Titr" panose="00000700000000000000" pitchFamily="2" charset="-78"/>
              </a:rPr>
              <a:t>استفاده از پایانه‌های فروشگاهی و صدور صورتحساب الکترونیکی </a:t>
            </a:r>
            <a:r>
              <a:rPr lang="fa-IR" dirty="0" smtClean="0">
                <a:solidFill>
                  <a:srgbClr val="0070C0"/>
                </a:solidFill>
                <a:ea typeface="Calibri" panose="020F0502020204030204" pitchFamily="34" charset="0"/>
                <a:cs typeface="B Titr" panose="00000700000000000000" pitchFamily="2" charset="-78"/>
              </a:rPr>
              <a:t>(ماده 5)</a:t>
            </a:r>
            <a:endParaRPr lang="en-US" dirty="0" smtClean="0">
              <a:solidFill>
                <a:srgbClr val="0070C0"/>
              </a:solidFill>
              <a:ea typeface="Calibri" panose="020F0502020204030204" pitchFamily="34" charset="0"/>
              <a:cs typeface="B Titr" panose="00000700000000000000" pitchFamily="2" charset="-78"/>
            </a:endParaRPr>
          </a:p>
          <a:p>
            <a:pPr marL="342900" indent="-342900" algn="r" rtl="1">
              <a:lnSpc>
                <a:spcPct val="200000"/>
              </a:lnSpc>
              <a:spcBef>
                <a:spcPts val="0"/>
              </a:spcBef>
              <a:spcAft>
                <a:spcPts val="0"/>
              </a:spcAft>
              <a:buFont typeface="Symbol" panose="05050102010706020507" pitchFamily="18" charset="2"/>
              <a:buChar char=""/>
            </a:pPr>
            <a:r>
              <a:rPr lang="fa-IR" dirty="0" smtClean="0">
                <a:solidFill>
                  <a:srgbClr val="3FCDFF"/>
                </a:solidFill>
                <a:ea typeface="Calibri" panose="020F0502020204030204" pitchFamily="34" charset="0"/>
                <a:cs typeface="B Titr" panose="00000700000000000000" pitchFamily="2" charset="-78"/>
              </a:rPr>
              <a:t>رعایت مقررات حد مجاز صدور صورتحساب </a:t>
            </a:r>
            <a:r>
              <a:rPr lang="fa-IR" dirty="0" smtClean="0">
                <a:solidFill>
                  <a:srgbClr val="0070C0"/>
                </a:solidFill>
                <a:ea typeface="Calibri" panose="020F0502020204030204" pitchFamily="34" charset="0"/>
                <a:cs typeface="B Titr" panose="00000700000000000000" pitchFamily="2" charset="-78"/>
              </a:rPr>
              <a:t>(ماده 6)</a:t>
            </a:r>
            <a:endParaRPr lang="en-US" dirty="0" smtClean="0">
              <a:solidFill>
                <a:srgbClr val="0070C0"/>
              </a:solidFill>
              <a:ea typeface="Calibri" panose="020F0502020204030204" pitchFamily="34" charset="0"/>
              <a:cs typeface="B Titr" panose="00000700000000000000" pitchFamily="2" charset="-78"/>
            </a:endParaRPr>
          </a:p>
          <a:p>
            <a:pPr marL="342900" indent="-342900" algn="r" rtl="1">
              <a:lnSpc>
                <a:spcPct val="200000"/>
              </a:lnSpc>
              <a:spcBef>
                <a:spcPts val="0"/>
              </a:spcBef>
              <a:spcAft>
                <a:spcPts val="0"/>
              </a:spcAft>
              <a:buFont typeface="Symbol" panose="05050102010706020507" pitchFamily="18" charset="2"/>
              <a:buChar char=""/>
            </a:pPr>
            <a:r>
              <a:rPr lang="fa-IR" dirty="0" smtClean="0">
                <a:solidFill>
                  <a:srgbClr val="00B050"/>
                </a:solidFill>
                <a:ea typeface="Calibri" panose="020F0502020204030204" pitchFamily="34" charset="0"/>
                <a:cs typeface="B Titr" panose="00000700000000000000" pitchFamily="2" charset="-78"/>
              </a:rPr>
              <a:t>اعلام حساب بانکی و دستگاه‌های کارتخوان بانکی (</a:t>
            </a:r>
            <a:r>
              <a:rPr lang="en-US" dirty="0" smtClean="0">
                <a:solidFill>
                  <a:srgbClr val="00B050"/>
                </a:solidFill>
                <a:ea typeface="Calibri" panose="020F0502020204030204" pitchFamily="34" charset="0"/>
                <a:cs typeface="B Titr" panose="00000700000000000000" pitchFamily="2" charset="-78"/>
              </a:rPr>
              <a:t>POS</a:t>
            </a:r>
            <a:r>
              <a:rPr lang="fa-IR" dirty="0" smtClean="0">
                <a:solidFill>
                  <a:srgbClr val="00B050"/>
                </a:solidFill>
                <a:ea typeface="Calibri" panose="020F0502020204030204" pitchFamily="34" charset="0"/>
                <a:cs typeface="B Titr" panose="00000700000000000000" pitchFamily="2" charset="-78"/>
              </a:rPr>
              <a:t>) یا درگاههای پرداخت </a:t>
            </a:r>
            <a:r>
              <a:rPr lang="fa-IR" dirty="0" smtClean="0">
                <a:solidFill>
                  <a:srgbClr val="0070C0"/>
                </a:solidFill>
                <a:ea typeface="Calibri" panose="020F0502020204030204" pitchFamily="34" charset="0"/>
                <a:cs typeface="B Titr" panose="00000700000000000000" pitchFamily="2" charset="-78"/>
              </a:rPr>
              <a:t>(ماده 10)</a:t>
            </a:r>
            <a:endParaRPr lang="en-US" dirty="0" smtClean="0">
              <a:solidFill>
                <a:srgbClr val="0070C0"/>
              </a:solidFill>
              <a:ea typeface="Calibri" panose="020F0502020204030204" pitchFamily="34" charset="0"/>
              <a:cs typeface="B Titr" panose="00000700000000000000" pitchFamily="2" charset="-78"/>
            </a:endParaRPr>
          </a:p>
          <a:p>
            <a:pPr marL="342900" indent="-342900" algn="r" rtl="1">
              <a:lnSpc>
                <a:spcPct val="200000"/>
              </a:lnSpc>
              <a:spcBef>
                <a:spcPts val="0"/>
              </a:spcBef>
              <a:spcAft>
                <a:spcPts val="0"/>
              </a:spcAft>
              <a:buFont typeface="Symbol" panose="05050102010706020507" pitchFamily="18" charset="2"/>
              <a:buChar char=""/>
            </a:pPr>
            <a:r>
              <a:rPr lang="fa-IR" dirty="0" smtClean="0">
                <a:solidFill>
                  <a:srgbClr val="FFC000"/>
                </a:solidFill>
                <a:ea typeface="Calibri" panose="020F0502020204030204" pitchFamily="34" charset="0"/>
                <a:cs typeface="B Titr" panose="00000700000000000000" pitchFamily="2" charset="-78"/>
              </a:rPr>
              <a:t>اعلام بروز حادثه یا نقص فنی و عدم امکان صدور و استفاده از صورتحساب شمس </a:t>
            </a:r>
            <a:r>
              <a:rPr lang="fa-IR" dirty="0" smtClean="0">
                <a:solidFill>
                  <a:srgbClr val="0070C0"/>
                </a:solidFill>
                <a:ea typeface="Calibri" panose="020F0502020204030204" pitchFamily="34" charset="0"/>
                <a:cs typeface="B Titr" panose="00000700000000000000" pitchFamily="2" charset="-78"/>
              </a:rPr>
              <a:t>(ماده 12) </a:t>
            </a:r>
            <a:endParaRPr lang="en-US" dirty="0" smtClean="0">
              <a:solidFill>
                <a:srgbClr val="0070C0"/>
              </a:solidFill>
              <a:ea typeface="Calibri" panose="020F0502020204030204" pitchFamily="34" charset="0"/>
              <a:cs typeface="B Titr" panose="00000700000000000000" pitchFamily="2" charset="-78"/>
            </a:endParaRPr>
          </a:p>
          <a:p>
            <a:pPr marL="342900" indent="-342900" algn="r" rtl="1">
              <a:lnSpc>
                <a:spcPct val="200000"/>
              </a:lnSpc>
              <a:spcBef>
                <a:spcPts val="0"/>
              </a:spcBef>
              <a:spcAft>
                <a:spcPts val="0"/>
              </a:spcAft>
              <a:buFont typeface="Symbol" panose="05050102010706020507" pitchFamily="18" charset="2"/>
              <a:buChar char=""/>
            </a:pPr>
            <a:r>
              <a:rPr lang="fa-IR" dirty="0" smtClean="0">
                <a:solidFill>
                  <a:srgbClr val="E78A2D">
                    <a:lumMod val="50000"/>
                  </a:srgbClr>
                </a:solidFill>
                <a:ea typeface="Calibri" panose="020F0502020204030204" pitchFamily="34" charset="0"/>
                <a:cs typeface="B Titr" panose="00000700000000000000" pitchFamily="2" charset="-78"/>
              </a:rPr>
              <a:t>اعلام مراتب تعطیلی (موقت یا دائم) و یا انحلال واحد کسب و کار </a:t>
            </a:r>
            <a:r>
              <a:rPr lang="fa-IR" dirty="0" smtClean="0">
                <a:solidFill>
                  <a:srgbClr val="0070C0"/>
                </a:solidFill>
                <a:ea typeface="Calibri" panose="020F0502020204030204" pitchFamily="34" charset="0"/>
                <a:cs typeface="B Titr" panose="00000700000000000000" pitchFamily="2" charset="-78"/>
              </a:rPr>
              <a:t>(ماده 13)</a:t>
            </a:r>
            <a:endParaRPr lang="en-US" dirty="0" smtClean="0">
              <a:solidFill>
                <a:srgbClr val="0070C0"/>
              </a:solidFill>
              <a:ea typeface="Calibri" panose="020F0502020204030204" pitchFamily="34" charset="0"/>
              <a:cs typeface="B Titr" panose="00000700000000000000" pitchFamily="2" charset="-78"/>
            </a:endParaRPr>
          </a:p>
          <a:p>
            <a:pPr marL="342900" indent="-342900" algn="r" rtl="1">
              <a:lnSpc>
                <a:spcPct val="200000"/>
              </a:lnSpc>
              <a:spcBef>
                <a:spcPts val="0"/>
              </a:spcBef>
              <a:spcAft>
                <a:spcPts val="0"/>
              </a:spcAft>
              <a:buFont typeface="Symbol" panose="05050102010706020507" pitchFamily="18" charset="2"/>
              <a:buChar char=""/>
            </a:pPr>
            <a:r>
              <a:rPr lang="fa-IR" dirty="0" smtClean="0">
                <a:solidFill>
                  <a:srgbClr val="FF9933">
                    <a:lumMod val="75000"/>
                  </a:srgbClr>
                </a:solidFill>
                <a:ea typeface="Calibri" panose="020F0502020204030204" pitchFamily="34" charset="0"/>
                <a:cs typeface="B Titr" panose="00000700000000000000" pitchFamily="2" charset="-78"/>
              </a:rPr>
              <a:t>اعلام تغییر شغل، محل فعالیت، تغییر مالکیت یا اجاره واحد کسب و کار </a:t>
            </a:r>
            <a:r>
              <a:rPr lang="fa-IR" dirty="0" smtClean="0">
                <a:solidFill>
                  <a:srgbClr val="0070C0"/>
                </a:solidFill>
                <a:ea typeface="Calibri" panose="020F0502020204030204" pitchFamily="34" charset="0"/>
                <a:cs typeface="B Titr" panose="00000700000000000000" pitchFamily="2" charset="-78"/>
              </a:rPr>
              <a:t>(ماده 14)</a:t>
            </a:r>
            <a:endParaRPr lang="en-US" dirty="0">
              <a:solidFill>
                <a:srgbClr val="0070C0"/>
              </a:solidFill>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421067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additive="base">
                                        <p:cTn id="1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1000"/>
                                        <p:tgtEl>
                                          <p:spTgt spid="10">
                                            <p:txEl>
                                              <p:pRg st="2" end="2"/>
                                            </p:txEl>
                                          </p:spTgt>
                                        </p:tgtEl>
                                      </p:cBhvr>
                                    </p:animEffect>
                                    <p:anim calcmode="lin" valueType="num">
                                      <p:cBhvr>
                                        <p:cTn id="21"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38" dur="5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 calcmode="lin" valueType="num">
                                      <p:cBhvr additive="base">
                                        <p:cTn id="4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Effect transition="in" filter="fade">
                                      <p:cBhvr>
                                        <p:cTn id="49" dur="1000"/>
                                        <p:tgtEl>
                                          <p:spTgt spid="10">
                                            <p:txEl>
                                              <p:pRg st="7" end="7"/>
                                            </p:txEl>
                                          </p:spTgt>
                                        </p:tgtEl>
                                      </p:cBhvr>
                                    </p:animEffect>
                                    <p:anim calcmode="lin" valueType="num">
                                      <p:cBhvr>
                                        <p:cTn id="50"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1219200" y="243356"/>
            <a:ext cx="7010400" cy="461665"/>
          </a:xfrm>
          <a:prstGeom prst="rect">
            <a:avLst/>
          </a:prstGeom>
        </p:spPr>
        <p:txBody>
          <a:bodyPr wrap="square">
            <a:spAutoFit/>
          </a:bodyPr>
          <a:lstStyle/>
          <a:p>
            <a:pPr algn="ctr"/>
            <a:r>
              <a:rPr lang="fa-IR" sz="2400" dirty="0">
                <a:solidFill>
                  <a:schemeClr val="bg1"/>
                </a:solidFill>
                <a:cs typeface="B Titr" panose="00000700000000000000" pitchFamily="2" charset="-78"/>
              </a:rPr>
              <a:t>فرآیند قانون به طور خلاصه</a:t>
            </a:r>
            <a:endParaRPr lang="en-US" sz="2800" dirty="0">
              <a:solidFill>
                <a:schemeClr val="bg1"/>
              </a:solidFill>
            </a:endParaRPr>
          </a:p>
        </p:txBody>
      </p:sp>
      <p:sp>
        <p:nvSpPr>
          <p:cNvPr id="4" name="Rounded Rectangle 3"/>
          <p:cNvSpPr/>
          <p:nvPr/>
        </p:nvSpPr>
        <p:spPr>
          <a:xfrm>
            <a:off x="223684" y="990600"/>
            <a:ext cx="8767916" cy="54864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5">
            <a:extLst>
              <a:ext uri="{FF2B5EF4-FFF2-40B4-BE49-F238E27FC236}">
                <a16:creationId xmlns:a16="http://schemas.microsoft.com/office/drawing/2014/main" xmlns="" id="{EBA7289F-68D2-4859-8BE9-82E3E4F0A8DE}"/>
              </a:ext>
            </a:extLst>
          </p:cNvPr>
          <p:cNvGraphicFramePr>
            <a:graphicFrameLocks noGrp="1"/>
          </p:cNvGraphicFramePr>
          <p:nvPr>
            <p:extLst>
              <p:ext uri="{D42A27DB-BD31-4B8C-83A1-F6EECF244321}">
                <p14:modId xmlns:p14="http://schemas.microsoft.com/office/powerpoint/2010/main" val="437590970"/>
              </p:ext>
            </p:extLst>
          </p:nvPr>
        </p:nvGraphicFramePr>
        <p:xfrm>
          <a:off x="762000" y="1409700"/>
          <a:ext cx="7848600" cy="4648200"/>
        </p:xfrm>
        <a:graphic>
          <a:graphicData uri="http://schemas.openxmlformats.org/drawingml/2006/table">
            <a:tbl>
              <a:tblPr rtl="1" firstRow="1" bandRow="1">
                <a:tableStyleId>{5C22544A-7EE6-4342-B048-85BDC9FD1C3A}</a:tableStyleId>
              </a:tblPr>
              <a:tblGrid>
                <a:gridCol w="7848600">
                  <a:extLst>
                    <a:ext uri="{9D8B030D-6E8A-4147-A177-3AD203B41FA5}">
                      <a16:colId xmlns:a16="http://schemas.microsoft.com/office/drawing/2014/main" xmlns="" val="3019590724"/>
                    </a:ext>
                  </a:extLst>
                </a:gridCol>
              </a:tblGrid>
              <a:tr h="4648200">
                <a:tc>
                  <a:txBody>
                    <a:bodyPr/>
                    <a:lstStyle/>
                    <a:p>
                      <a:pPr marL="0" lvl="0" indent="0" algn="just" rtl="1">
                        <a:lnSpc>
                          <a:spcPct val="150000"/>
                        </a:lnSpc>
                        <a:buNone/>
                      </a:pPr>
                      <a:r>
                        <a:rPr lang="fa-IR" sz="1800" dirty="0">
                          <a:solidFill>
                            <a:schemeClr val="tx1"/>
                          </a:solidFill>
                          <a:cs typeface="B Zar" panose="00000400000000000000" pitchFamily="2" charset="-78"/>
                        </a:rPr>
                        <a:t>1-صدور صورت حساب الکترونیکی توسط اشخاص مشمول براساس معیارها و استانداردهای اعلامی سازمان امور مالیاتی کشور</a:t>
                      </a:r>
                    </a:p>
                    <a:p>
                      <a:pPr marL="0" lvl="0" indent="0" algn="just" rtl="1">
                        <a:lnSpc>
                          <a:spcPct val="150000"/>
                        </a:lnSpc>
                        <a:buNone/>
                      </a:pPr>
                      <a:endParaRPr lang="fa-IR" sz="1800" dirty="0">
                        <a:solidFill>
                          <a:schemeClr val="tx1"/>
                        </a:solidFill>
                        <a:cs typeface="B Zar" panose="00000400000000000000" pitchFamily="2" charset="-78"/>
                      </a:endParaRPr>
                    </a:p>
                    <a:p>
                      <a:pPr marL="0" lvl="0" indent="0" algn="just" rtl="1">
                        <a:lnSpc>
                          <a:spcPct val="150000"/>
                        </a:lnSpc>
                        <a:buNone/>
                      </a:pPr>
                      <a:r>
                        <a:rPr lang="fa-IR" sz="1800" dirty="0">
                          <a:solidFill>
                            <a:schemeClr val="tx1"/>
                          </a:solidFill>
                          <a:cs typeface="B Zar" panose="00000400000000000000" pitchFamily="2" charset="-78"/>
                        </a:rPr>
                        <a:t>2-ارسال صورتحساب ها براساس دستورالعمل ها و شیوه نامه های مربوطه به سازمان امور مالیاتی کشور</a:t>
                      </a:r>
                    </a:p>
                    <a:p>
                      <a:pPr marL="0" lvl="0" indent="0" algn="just" rtl="1">
                        <a:lnSpc>
                          <a:spcPct val="150000"/>
                        </a:lnSpc>
                        <a:buNone/>
                      </a:pPr>
                      <a:endParaRPr lang="fa-IR" sz="1800" dirty="0">
                        <a:solidFill>
                          <a:schemeClr val="tx1"/>
                        </a:solidFill>
                        <a:cs typeface="B Zar" panose="00000400000000000000" pitchFamily="2" charset="-78"/>
                      </a:endParaRPr>
                    </a:p>
                    <a:p>
                      <a:pPr marL="0" lvl="0" indent="0" algn="just" rtl="1">
                        <a:lnSpc>
                          <a:spcPct val="150000"/>
                        </a:lnSpc>
                        <a:buNone/>
                      </a:pPr>
                      <a:r>
                        <a:rPr lang="fa-IR" sz="1800" dirty="0">
                          <a:solidFill>
                            <a:schemeClr val="tx1"/>
                          </a:solidFill>
                          <a:cs typeface="B Zar" panose="00000400000000000000" pitchFamily="2" charset="-78"/>
                        </a:rPr>
                        <a:t>3-درج صورتحساب ها در کارپوشه اشخاص  (فروشنده – خریدار – مصرف کننده نهایی)</a:t>
                      </a:r>
                    </a:p>
                    <a:p>
                      <a:pPr marL="0" lvl="0" indent="0" algn="just" rtl="1">
                        <a:lnSpc>
                          <a:spcPct val="150000"/>
                        </a:lnSpc>
                        <a:buNone/>
                      </a:pPr>
                      <a:endParaRPr lang="fa-IR" sz="1800" dirty="0">
                        <a:solidFill>
                          <a:schemeClr val="tx1"/>
                        </a:solidFill>
                        <a:cs typeface="B Zar" panose="00000400000000000000" pitchFamily="2" charset="-78"/>
                      </a:endParaRPr>
                    </a:p>
                    <a:p>
                      <a:pPr marL="0" lvl="0" indent="0" algn="just" rtl="1">
                        <a:lnSpc>
                          <a:spcPct val="150000"/>
                        </a:lnSpc>
                        <a:buNone/>
                      </a:pPr>
                      <a:r>
                        <a:rPr lang="fa-IR" sz="1800" dirty="0">
                          <a:solidFill>
                            <a:schemeClr val="tx1"/>
                          </a:solidFill>
                          <a:cs typeface="B Zar" panose="00000400000000000000" pitchFamily="2" charset="-78"/>
                        </a:rPr>
                        <a:t>4-محاسبه مالیات بر ارزش افزوده به صورت سیستمی</a:t>
                      </a:r>
                    </a:p>
                    <a:p>
                      <a:pPr marL="0" lvl="0" indent="0" algn="just" rtl="1">
                        <a:lnSpc>
                          <a:spcPct val="150000"/>
                        </a:lnSpc>
                        <a:buNone/>
                      </a:pPr>
                      <a:endParaRPr lang="fa-IR" dirty="0"/>
                    </a:p>
                  </a:txBody>
                  <a:tcPr>
                    <a:noFill/>
                  </a:tcPr>
                </a:tc>
                <a:extLst>
                  <a:ext uri="{0D108BD9-81ED-4DB2-BD59-A6C34878D82A}">
                    <a16:rowId xmlns:a16="http://schemas.microsoft.com/office/drawing/2014/main" xmlns="" val="1043144611"/>
                  </a:ext>
                </a:extLst>
              </a:tr>
            </a:tbl>
          </a:graphicData>
        </a:graphic>
      </p:graphicFrame>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xmlns="" id="{294006EC-5913-4012-97CC-860BC90E0E00}"/>
                  </a:ext>
                </a:extLst>
              </p14:cNvPr>
              <p14:cNvContentPartPr/>
              <p14:nvPr/>
            </p14:nvContentPartPr>
            <p14:xfrm>
              <a:off x="-823320" y="1355358"/>
              <a:ext cx="360" cy="360"/>
            </p14:xfrm>
          </p:contentPart>
        </mc:Choice>
        <mc:Fallback xmlns="">
          <p:pic>
            <p:nvPicPr>
              <p:cNvPr id="12" name="Ink 11">
                <a:extLst>
                  <a:ext uri="{FF2B5EF4-FFF2-40B4-BE49-F238E27FC236}">
                    <a16:creationId xmlns:a16="http://schemas.microsoft.com/office/drawing/2014/main" id="{294006EC-5913-4012-97CC-860BC90E0E00}"/>
                  </a:ext>
                </a:extLst>
              </p:cNvPr>
              <p:cNvPicPr/>
              <p:nvPr/>
            </p:nvPicPr>
            <p:blipFill>
              <a:blip r:embed="rId3"/>
              <a:stretch>
                <a:fillRect/>
              </a:stretch>
            </p:blipFill>
            <p:spPr>
              <a:xfrm>
                <a:off x="-832320" y="1346358"/>
                <a:ext cx="18000" cy="18000"/>
              </a:xfrm>
              <a:prstGeom prst="rect">
                <a:avLst/>
              </a:prstGeom>
            </p:spPr>
          </p:pic>
        </mc:Fallback>
      </mc:AlternateContent>
      <p:sp>
        <p:nvSpPr>
          <p:cNvPr id="3" name="Slide Number Placeholder 2"/>
          <p:cNvSpPr>
            <a:spLocks noGrp="1"/>
          </p:cNvSpPr>
          <p:nvPr>
            <p:ph type="sldNum" sz="quarter" idx="11"/>
          </p:nvPr>
        </p:nvSpPr>
        <p:spPr/>
        <p:txBody>
          <a:bodyPr/>
          <a:lstStyle/>
          <a:p>
            <a:fld id="{60CD5F87-C01F-4282-BF24-CEB4F2A71AE3}" type="slidenum">
              <a:rPr lang="ar-SA" smtClean="0"/>
              <a:pPr/>
              <a:t>7</a:t>
            </a:fld>
            <a:endParaRPr lang="en-US"/>
          </a:p>
        </p:txBody>
      </p:sp>
    </p:spTree>
    <p:extLst>
      <p:ext uri="{BB962C8B-B14F-4D97-AF65-F5344CB8AC3E}">
        <p14:creationId xmlns:p14="http://schemas.microsoft.com/office/powerpoint/2010/main" val="1414005642"/>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5C938A-A144-49A8-BA9F-9E1A2111F484}" type="slidenum">
              <a:rPr lang="en-US" smtClean="0">
                <a:solidFill>
                  <a:prstClr val="black">
                    <a:tint val="75000"/>
                  </a:prstClr>
                </a:solidFill>
              </a:rPr>
              <a:pPr/>
              <a:t>70</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fa-IR" dirty="0" smtClean="0"/>
              <a:t>ورود به کارپوشه</a:t>
            </a:r>
            <a:endParaRPr lang="en-US" dirty="0"/>
          </a:p>
        </p:txBody>
      </p:sp>
      <p:grpSp>
        <p:nvGrpSpPr>
          <p:cNvPr id="4" name="Group 3"/>
          <p:cNvGrpSpPr/>
          <p:nvPr/>
        </p:nvGrpSpPr>
        <p:grpSpPr>
          <a:xfrm>
            <a:off x="2727232" y="2358239"/>
            <a:ext cx="5159468" cy="2742965"/>
            <a:chOff x="512109" y="1836219"/>
            <a:chExt cx="6879290" cy="3657287"/>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12109" y="1836219"/>
              <a:ext cx="3505200" cy="3352800"/>
            </a:xfrm>
            <a:prstGeom prst="rect">
              <a:avLst/>
            </a:prstGeom>
            <a:noFill/>
            <a:ln>
              <a:noFill/>
            </a:ln>
          </p:spPr>
        </p:pic>
        <p:sp>
          <p:nvSpPr>
            <p:cNvPr id="6" name="TextBox 5"/>
            <p:cNvSpPr txBox="1"/>
            <p:nvPr/>
          </p:nvSpPr>
          <p:spPr>
            <a:xfrm>
              <a:off x="4673977" y="2253734"/>
              <a:ext cx="1752600" cy="861775"/>
            </a:xfrm>
            <a:prstGeom prst="rect">
              <a:avLst/>
            </a:prstGeom>
            <a:noFill/>
          </p:spPr>
          <p:txBody>
            <a:bodyPr wrap="square" rtlCol="0">
              <a:spAutoFit/>
            </a:bodyPr>
            <a:lstStyle/>
            <a:p>
              <a:pPr algn="r" rtl="1" fontAlgn="auto">
                <a:spcBef>
                  <a:spcPts val="0"/>
                </a:spcBef>
                <a:spcAft>
                  <a:spcPts val="0"/>
                </a:spcAft>
              </a:pPr>
              <a:r>
                <a:rPr lang="fa-IR" dirty="0" smtClean="0">
                  <a:solidFill>
                    <a:prstClr val="black"/>
                  </a:solidFill>
                  <a:latin typeface="Calibri" panose="020F0502020204030204"/>
                  <a:cs typeface="B Zar" panose="00000400000000000000" pitchFamily="2" charset="-78"/>
                </a:rPr>
                <a:t>کد ملی /شناسه ملی</a:t>
              </a:r>
              <a:endParaRPr lang="en-US" dirty="0">
                <a:solidFill>
                  <a:prstClr val="black"/>
                </a:solidFill>
                <a:latin typeface="Calibri" panose="020F0502020204030204"/>
                <a:cs typeface="B Zar" panose="00000400000000000000" pitchFamily="2" charset="-78"/>
              </a:endParaRPr>
            </a:p>
          </p:txBody>
        </p:sp>
        <p:sp>
          <p:nvSpPr>
            <p:cNvPr id="7" name="TextBox 6"/>
            <p:cNvSpPr txBox="1"/>
            <p:nvPr/>
          </p:nvSpPr>
          <p:spPr>
            <a:xfrm>
              <a:off x="4705353" y="3005267"/>
              <a:ext cx="2686046" cy="1231107"/>
            </a:xfrm>
            <a:prstGeom prst="rect">
              <a:avLst/>
            </a:prstGeom>
            <a:noFill/>
          </p:spPr>
          <p:txBody>
            <a:bodyPr wrap="square" rtlCol="0">
              <a:spAutoFit/>
            </a:bodyPr>
            <a:lstStyle/>
            <a:p>
              <a:pPr marL="0" lvl="1" algn="r" rtl="1" fontAlgn="auto">
                <a:spcBef>
                  <a:spcPts val="0"/>
                </a:spcBef>
                <a:spcAft>
                  <a:spcPts val="0"/>
                </a:spcAft>
              </a:pPr>
              <a:r>
                <a:rPr lang="fa-IR" dirty="0" smtClean="0">
                  <a:solidFill>
                    <a:prstClr val="black"/>
                  </a:solidFill>
                  <a:latin typeface="Calibri" panose="020F0502020204030204"/>
                  <a:cs typeface="B Zar" panose="00000400000000000000" pitchFamily="2" charset="-78"/>
                </a:rPr>
                <a:t>پسورد ثبت نام در سامانه  </a:t>
              </a:r>
              <a:r>
                <a:rPr lang="en-US" dirty="0" smtClean="0">
                  <a:solidFill>
                    <a:prstClr val="black"/>
                  </a:solidFill>
                  <a:latin typeface="Calibri" panose="020F0502020204030204"/>
                  <a:cs typeface="B Zar" panose="00000400000000000000" pitchFamily="2" charset="-78"/>
                </a:rPr>
                <a:t>my.tax.gov.ir </a:t>
              </a:r>
              <a:endParaRPr lang="fa-IR" dirty="0">
                <a:solidFill>
                  <a:prstClr val="black"/>
                </a:solidFill>
                <a:latin typeface="Calibri" panose="020F0502020204030204"/>
                <a:cs typeface="B Zar" panose="00000400000000000000" pitchFamily="2" charset="-78"/>
              </a:endParaRPr>
            </a:p>
            <a:p>
              <a:pPr algn="r" rtl="1" fontAlgn="auto">
                <a:spcBef>
                  <a:spcPts val="0"/>
                </a:spcBef>
                <a:spcAft>
                  <a:spcPts val="0"/>
                </a:spcAft>
              </a:pPr>
              <a:endParaRPr lang="en-US" dirty="0">
                <a:solidFill>
                  <a:prstClr val="black"/>
                </a:solidFill>
                <a:latin typeface="Calibri" panose="020F0502020204030204"/>
              </a:endParaRPr>
            </a:p>
          </p:txBody>
        </p:sp>
        <p:sp>
          <p:nvSpPr>
            <p:cNvPr id="8" name="TextBox 7"/>
            <p:cNvSpPr txBox="1"/>
            <p:nvPr/>
          </p:nvSpPr>
          <p:spPr>
            <a:xfrm>
              <a:off x="4648201" y="3893067"/>
              <a:ext cx="2686046" cy="1600439"/>
            </a:xfrm>
            <a:prstGeom prst="rect">
              <a:avLst/>
            </a:prstGeom>
            <a:noFill/>
          </p:spPr>
          <p:txBody>
            <a:bodyPr wrap="square" rtlCol="0">
              <a:spAutoFit/>
            </a:bodyPr>
            <a:lstStyle/>
            <a:p>
              <a:pPr marL="0" lvl="1" algn="r" rtl="1" fontAlgn="auto">
                <a:spcBef>
                  <a:spcPts val="0"/>
                </a:spcBef>
                <a:spcAft>
                  <a:spcPts val="0"/>
                </a:spcAft>
              </a:pPr>
              <a:r>
                <a:rPr lang="fa-IR" dirty="0" smtClean="0">
                  <a:solidFill>
                    <a:prstClr val="black"/>
                  </a:solidFill>
                  <a:latin typeface="Calibri" panose="020F0502020204030204"/>
                  <a:cs typeface="B Zar" panose="00000400000000000000" pitchFamily="2" charset="-78"/>
                </a:rPr>
                <a:t>پسورد ثبت نام در سامانه  </a:t>
              </a:r>
              <a:r>
                <a:rPr lang="en-US" dirty="0" smtClean="0">
                  <a:solidFill>
                    <a:prstClr val="black"/>
                  </a:solidFill>
                  <a:latin typeface="Calibri" panose="020F0502020204030204"/>
                  <a:cs typeface="B Zar" panose="00000400000000000000" pitchFamily="2" charset="-78"/>
                </a:rPr>
                <a:t>register.tax.gov.ir</a:t>
              </a:r>
              <a:endParaRPr lang="fa-IR" dirty="0">
                <a:solidFill>
                  <a:prstClr val="black"/>
                </a:solidFill>
                <a:latin typeface="Calibri" panose="020F0502020204030204"/>
                <a:cs typeface="B Zar" panose="00000400000000000000" pitchFamily="2" charset="-78"/>
              </a:endParaRPr>
            </a:p>
            <a:p>
              <a:pPr marL="0" lvl="1" algn="r" rtl="1" fontAlgn="auto">
                <a:spcBef>
                  <a:spcPts val="0"/>
                </a:spcBef>
                <a:spcAft>
                  <a:spcPts val="0"/>
                </a:spcAft>
              </a:pPr>
              <a:endParaRPr lang="fa-IR" dirty="0">
                <a:solidFill>
                  <a:prstClr val="black"/>
                </a:solidFill>
                <a:latin typeface="Calibri" panose="020F0502020204030204"/>
              </a:endParaRPr>
            </a:p>
            <a:p>
              <a:pPr algn="r" rtl="1" fontAlgn="auto">
                <a:spcBef>
                  <a:spcPts val="0"/>
                </a:spcBef>
                <a:spcAft>
                  <a:spcPts val="0"/>
                </a:spcAft>
              </a:pPr>
              <a:endParaRPr lang="en-US" dirty="0">
                <a:solidFill>
                  <a:prstClr val="black"/>
                </a:solidFill>
                <a:latin typeface="Calibri" panose="020F0502020204030204"/>
              </a:endParaRPr>
            </a:p>
          </p:txBody>
        </p:sp>
        <p:cxnSp>
          <p:nvCxnSpPr>
            <p:cNvPr id="9" name="Straight Arrow Connector 8"/>
            <p:cNvCxnSpPr/>
            <p:nvPr/>
          </p:nvCxnSpPr>
          <p:spPr>
            <a:xfrm flipV="1">
              <a:off x="3124200" y="2438400"/>
              <a:ext cx="1447800" cy="68580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V="1">
              <a:off x="3276600" y="3276600"/>
              <a:ext cx="1428752" cy="2286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276600" y="3505200"/>
              <a:ext cx="1371600" cy="6858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081506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5C938A-A144-49A8-BA9F-9E1A2111F484}" type="slidenum">
              <a:rPr lang="en-US" smtClean="0">
                <a:solidFill>
                  <a:prstClr val="black">
                    <a:tint val="75000"/>
                  </a:prstClr>
                </a:solidFill>
              </a:rPr>
              <a:pPr/>
              <a:t>71</a:t>
            </a:fld>
            <a:endParaRPr lang="en-US">
              <a:solidFill>
                <a:prstClr val="black">
                  <a:tint val="75000"/>
                </a:prstClr>
              </a:solidFill>
            </a:endParaRPr>
          </a:p>
        </p:txBody>
      </p:sp>
      <p:sp>
        <p:nvSpPr>
          <p:cNvPr id="5" name="Title 4"/>
          <p:cNvSpPr>
            <a:spLocks noGrp="1"/>
          </p:cNvSpPr>
          <p:nvPr>
            <p:ph type="title"/>
          </p:nvPr>
        </p:nvSpPr>
        <p:spPr/>
        <p:txBody>
          <a:bodyPr>
            <a:normAutofit/>
          </a:bodyPr>
          <a:lstStyle/>
          <a:p>
            <a:r>
              <a:rPr lang="fa-IR" dirty="0" smtClean="0"/>
              <a:t>بخش های کلی کارپوشه</a:t>
            </a:r>
            <a:endParaRPr lang="en-US" dirty="0"/>
          </a:p>
        </p:txBody>
      </p:sp>
      <p:graphicFrame>
        <p:nvGraphicFramePr>
          <p:cNvPr id="6" name="Table 5"/>
          <p:cNvGraphicFramePr>
            <a:graphicFrameLocks noGrp="1"/>
          </p:cNvGraphicFramePr>
          <p:nvPr>
            <p:extLst/>
          </p:nvPr>
        </p:nvGraphicFramePr>
        <p:xfrm>
          <a:off x="3454785" y="1991279"/>
          <a:ext cx="4333876" cy="4229100"/>
        </p:xfrm>
        <a:graphic>
          <a:graphicData uri="http://schemas.openxmlformats.org/drawingml/2006/table">
            <a:tbl>
              <a:tblPr>
                <a:tableStyleId>{5C22544A-7EE6-4342-B048-85BDC9FD1C3A}</a:tableStyleId>
              </a:tblPr>
              <a:tblGrid>
                <a:gridCol w="4333876">
                  <a:extLst>
                    <a:ext uri="{9D8B030D-6E8A-4147-A177-3AD203B41FA5}">
                      <a16:colId xmlns:a16="http://schemas.microsoft.com/office/drawing/2014/main" xmlns="" val="3391449366"/>
                    </a:ext>
                  </a:extLst>
                </a:gridCol>
              </a:tblGrid>
              <a:tr h="4229100">
                <a:tc>
                  <a:txBody>
                    <a:bodyPr/>
                    <a:lstStyle/>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hlinkClick r:id="rId2" action="ppaction://hlinksldjump"/>
                        </a:rPr>
                        <a:t>پیشخوان</a:t>
                      </a:r>
                      <a:endParaRPr lang="fa-IR" sz="1500" b="1" dirty="0" smtClean="0">
                        <a:cs typeface="B Zar" panose="00000400000000000000" pitchFamily="2" charset="-78"/>
                      </a:endParaRPr>
                    </a:p>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hlinkClick r:id="rId3" action="ppaction://hlinksldjump"/>
                        </a:rPr>
                        <a:t>میزکار</a:t>
                      </a:r>
                      <a:endParaRPr lang="fa-IR" sz="1500" b="1" dirty="0" smtClean="0">
                        <a:cs typeface="B Zar" panose="00000400000000000000" pitchFamily="2" charset="-78"/>
                      </a:endParaRPr>
                    </a:p>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hlinkClick r:id="rId4" action="ppaction://hlinksldjump"/>
                        </a:rPr>
                        <a:t>مدیریت پرونده های مالیاتی</a:t>
                      </a:r>
                      <a:endParaRPr lang="fa-IR" sz="1500" b="1" dirty="0" smtClean="0">
                        <a:cs typeface="B Zar" panose="00000400000000000000" pitchFamily="2" charset="-78"/>
                      </a:endParaRPr>
                    </a:p>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hlinkClick r:id="rId5" action="ppaction://hlinksldjump"/>
                        </a:rPr>
                        <a:t>عضویت</a:t>
                      </a:r>
                      <a:endParaRPr lang="fa-IR" sz="1500" b="1" dirty="0" smtClean="0">
                        <a:cs typeface="B Zar" panose="00000400000000000000" pitchFamily="2" charset="-78"/>
                      </a:endParaRPr>
                    </a:p>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hlinkClick r:id="rId6" action="ppaction://hlinksldjump"/>
                        </a:rPr>
                        <a:t>مدیریت صورتحساب</a:t>
                      </a:r>
                      <a:endParaRPr lang="fa-IR" sz="1500" b="1" dirty="0" smtClean="0">
                        <a:cs typeface="B Zar" panose="00000400000000000000" pitchFamily="2" charset="-78"/>
                      </a:endParaRPr>
                    </a:p>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rPr>
                        <a:t>مدیریت قراردادها</a:t>
                      </a:r>
                    </a:p>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rPr>
                        <a:t>مدیریت اطلاعیه های خرید</a:t>
                      </a:r>
                    </a:p>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hlinkClick r:id="rId7" action="ppaction://hlinksldjump"/>
                        </a:rPr>
                        <a:t>خلاصه عملکرد</a:t>
                      </a:r>
                      <a:endParaRPr lang="fa-IR" sz="1500" b="1" dirty="0" smtClean="0">
                        <a:cs typeface="B Zar" panose="00000400000000000000" pitchFamily="2" charset="-78"/>
                      </a:endParaRPr>
                    </a:p>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rPr>
                        <a:t>پیام ها و اعلانات</a:t>
                      </a:r>
                    </a:p>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rPr>
                        <a:t>سایر درخواست ها </a:t>
                      </a:r>
                      <a:endParaRPr lang="en-US" sz="1500" b="1" dirty="0" smtClean="0">
                        <a:cs typeface="B Zar" panose="00000400000000000000" pitchFamily="2" charset="-78"/>
                      </a:endParaRPr>
                    </a:p>
                    <a:p>
                      <a:pPr marL="342900" indent="-342900" algn="just" rtl="1">
                        <a:lnSpc>
                          <a:spcPct val="150000"/>
                        </a:lnSpc>
                        <a:buClr>
                          <a:srgbClr val="43CEFF"/>
                        </a:buClr>
                        <a:buSzPct val="120000"/>
                        <a:buFont typeface="Wingdings" panose="05000000000000000000" pitchFamily="2" charset="2"/>
                        <a:buChar char="v"/>
                      </a:pPr>
                      <a:r>
                        <a:rPr lang="fa-IR" sz="1500" b="1" dirty="0" smtClean="0">
                          <a:cs typeface="B Zar" panose="00000400000000000000" pitchFamily="2" charset="-78"/>
                        </a:rPr>
                        <a:t>تنظیمات</a:t>
                      </a:r>
                    </a:p>
                    <a:p>
                      <a:pPr marL="342900" indent="-342900" algn="just" rtl="1">
                        <a:lnSpc>
                          <a:spcPct val="200000"/>
                        </a:lnSpc>
                        <a:buClr>
                          <a:srgbClr val="43CEFF"/>
                        </a:buClr>
                        <a:buSzPct val="120000"/>
                        <a:buFont typeface="Wingdings" panose="05000000000000000000" pitchFamily="2" charset="2"/>
                        <a:buChar char="v"/>
                      </a:pPr>
                      <a:endParaRPr lang="fa-IR" sz="1500" b="1" dirty="0">
                        <a:cs typeface="B Zar" panose="00000400000000000000" pitchFamily="2" charset="-78"/>
                      </a:endParaRPr>
                    </a:p>
                  </a:txBody>
                  <a:tcPr marL="85725" marR="85725" marT="0" marB="0">
                    <a:noFill/>
                  </a:tcPr>
                </a:tc>
                <a:extLst>
                  <a:ext uri="{0D108BD9-81ED-4DB2-BD59-A6C34878D82A}">
                    <a16:rowId xmlns:a16="http://schemas.microsoft.com/office/drawing/2014/main" xmlns="" val="587397145"/>
                  </a:ext>
                </a:extLst>
              </a:tr>
            </a:tbl>
          </a:graphicData>
        </a:graphic>
      </p:graphicFrame>
      <p:pic>
        <p:nvPicPr>
          <p:cNvPr id="3" name="Picture 2"/>
          <p:cNvPicPr>
            <a:picLocks noChangeAspect="1"/>
          </p:cNvPicPr>
          <p:nvPr/>
        </p:nvPicPr>
        <p:blipFill>
          <a:blip r:embed="rId8"/>
          <a:stretch>
            <a:fillRect/>
          </a:stretch>
        </p:blipFill>
        <p:spPr>
          <a:xfrm>
            <a:off x="1189053" y="2136018"/>
            <a:ext cx="1539042" cy="3488496"/>
          </a:xfrm>
          <a:prstGeom prst="rect">
            <a:avLst/>
          </a:prstGeom>
          <a:ln>
            <a:solidFill>
              <a:schemeClr val="tx1">
                <a:lumMod val="50000"/>
                <a:lumOff val="50000"/>
              </a:schemeClr>
            </a:solidFill>
            <a:prstDash val="sysDot"/>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67750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5C938A-A144-49A8-BA9F-9E1A2111F484}" type="slidenum">
              <a:rPr lang="en-US" smtClean="0">
                <a:solidFill>
                  <a:prstClr val="black">
                    <a:tint val="75000"/>
                  </a:prstClr>
                </a:solidFill>
              </a:rPr>
              <a:pPr/>
              <a:t>72</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fa-IR" dirty="0" smtClean="0"/>
              <a:t>پیشخوان</a:t>
            </a:r>
            <a:endParaRPr lang="en-US" dirty="0"/>
          </a:p>
        </p:txBody>
      </p:sp>
      <p:grpSp>
        <p:nvGrpSpPr>
          <p:cNvPr id="4" name="Group 3"/>
          <p:cNvGrpSpPr/>
          <p:nvPr/>
        </p:nvGrpSpPr>
        <p:grpSpPr>
          <a:xfrm>
            <a:off x="450111" y="2176740"/>
            <a:ext cx="8065240" cy="3447774"/>
            <a:chOff x="152400" y="1143000"/>
            <a:chExt cx="8591550" cy="434975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591550" cy="3886200"/>
            </a:xfrm>
            <a:prstGeom prst="rect">
              <a:avLst/>
            </a:prstGeom>
            <a:noFill/>
            <a:ln>
              <a:noFill/>
            </a:ln>
          </p:spPr>
        </p:pic>
        <p:pic>
          <p:nvPicPr>
            <p:cNvPr id="6" name="Picture 5"/>
            <p:cNvPicPr>
              <a:picLocks noChangeAspect="1"/>
            </p:cNvPicPr>
            <p:nvPr/>
          </p:nvPicPr>
          <p:blipFill>
            <a:blip r:embed="rId3"/>
            <a:stretch>
              <a:fillRect/>
            </a:stretch>
          </p:blipFill>
          <p:spPr>
            <a:xfrm>
              <a:off x="323850" y="4883150"/>
              <a:ext cx="7829550" cy="609600"/>
            </a:xfrm>
            <a:prstGeom prst="rect">
              <a:avLst/>
            </a:prstGeom>
          </p:spPr>
        </p:pic>
        <p:sp>
          <p:nvSpPr>
            <p:cNvPr id="7" name="Rectangle 6"/>
            <p:cNvSpPr/>
            <p:nvPr/>
          </p:nvSpPr>
          <p:spPr>
            <a:xfrm>
              <a:off x="4419600" y="3810000"/>
              <a:ext cx="533400" cy="990600"/>
            </a:xfrm>
            <a:prstGeom prst="rect">
              <a:avLst/>
            </a:prstGeom>
            <a:solidFill>
              <a:srgbClr val="E2F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a:solidFill>
                  <a:prstClr val="white"/>
                </a:solidFill>
              </a:endParaRPr>
            </a:p>
          </p:txBody>
        </p:sp>
        <p:sp>
          <p:nvSpPr>
            <p:cNvPr id="8" name="Rectangle 7"/>
            <p:cNvSpPr/>
            <p:nvPr/>
          </p:nvSpPr>
          <p:spPr>
            <a:xfrm>
              <a:off x="6315075" y="3792071"/>
              <a:ext cx="533400" cy="990600"/>
            </a:xfrm>
            <a:prstGeom prst="rect">
              <a:avLst/>
            </a:prstGeom>
            <a:solidFill>
              <a:srgbClr val="E2F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27714337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5C938A-A144-49A8-BA9F-9E1A2111F484}" type="slidenum">
              <a:rPr lang="en-US" smtClean="0">
                <a:solidFill>
                  <a:prstClr val="black">
                    <a:tint val="75000"/>
                  </a:prstClr>
                </a:solidFill>
              </a:rPr>
              <a:pPr/>
              <a:t>73</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fa-IR" dirty="0" smtClean="0"/>
              <a:t>وضعیت های مختلف پرونده ها در پیشخوان</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36180305"/>
              </p:ext>
            </p:extLst>
          </p:nvPr>
        </p:nvGraphicFramePr>
        <p:xfrm>
          <a:off x="303672" y="1752600"/>
          <a:ext cx="8211680" cy="4800600"/>
        </p:xfrm>
        <a:graphic>
          <a:graphicData uri="http://schemas.openxmlformats.org/drawingml/2006/table">
            <a:tbl>
              <a:tblPr>
                <a:tableStyleId>{5C22544A-7EE6-4342-B048-85BDC9FD1C3A}</a:tableStyleId>
              </a:tblPr>
              <a:tblGrid>
                <a:gridCol w="8211680">
                  <a:extLst>
                    <a:ext uri="{9D8B030D-6E8A-4147-A177-3AD203B41FA5}">
                      <a16:colId xmlns:a16="http://schemas.microsoft.com/office/drawing/2014/main" xmlns="" val="3391449366"/>
                    </a:ext>
                  </a:extLst>
                </a:gridCol>
              </a:tblGrid>
              <a:tr h="4419600">
                <a:tc>
                  <a:txBody>
                    <a:bodyPr/>
                    <a:lstStyle/>
                    <a:p>
                      <a:pPr marL="342900" indent="-342900" algn="just" rtl="1">
                        <a:lnSpc>
                          <a:spcPct val="250000"/>
                        </a:lnSpc>
                        <a:buClr>
                          <a:srgbClr val="43CEFF"/>
                        </a:buClr>
                        <a:buSzPct val="120000"/>
                        <a:buFont typeface="Wingdings" panose="05000000000000000000" pitchFamily="2" charset="2"/>
                        <a:buChar char="v"/>
                      </a:pPr>
                      <a:r>
                        <a:rPr lang="fa-IR" sz="1800" b="1" dirty="0" smtClean="0">
                          <a:solidFill>
                            <a:srgbClr val="00B050"/>
                          </a:solidFill>
                          <a:cs typeface="B Titr" panose="00000700000000000000" pitchFamily="2" charset="-78"/>
                        </a:rPr>
                        <a:t>فعال مجاز( مودی دارای پرونده مالیاتی گام 4 می باشد)</a:t>
                      </a:r>
                    </a:p>
                    <a:p>
                      <a:pPr marL="342900" indent="-342900" algn="just" rtl="1">
                        <a:lnSpc>
                          <a:spcPct val="250000"/>
                        </a:lnSpc>
                        <a:buClr>
                          <a:srgbClr val="43CEFF"/>
                        </a:buClr>
                        <a:buSzPct val="120000"/>
                        <a:buFont typeface="Wingdings" panose="05000000000000000000" pitchFamily="2" charset="2"/>
                        <a:buChar char="v"/>
                      </a:pPr>
                      <a:r>
                        <a:rPr lang="fa-IR" sz="1800" b="1" dirty="0" smtClean="0">
                          <a:solidFill>
                            <a:srgbClr val="FF0000"/>
                          </a:solidFill>
                          <a:cs typeface="B Titr" panose="00000700000000000000" pitchFamily="2" charset="-78"/>
                        </a:rPr>
                        <a:t>عبور از حد مجاز ماده ۶ </a:t>
                      </a:r>
                    </a:p>
                    <a:p>
                      <a:pPr marL="342900" indent="-342900" algn="just" rtl="1">
                        <a:lnSpc>
                          <a:spcPct val="250000"/>
                        </a:lnSpc>
                        <a:buClr>
                          <a:srgbClr val="43CEFF"/>
                        </a:buClr>
                        <a:buSzPct val="120000"/>
                        <a:buFont typeface="Wingdings" panose="05000000000000000000" pitchFamily="2" charset="2"/>
                        <a:buChar char="v"/>
                      </a:pPr>
                      <a:r>
                        <a:rPr lang="fa-IR" sz="1800" b="1" dirty="0" smtClean="0">
                          <a:solidFill>
                            <a:schemeClr val="accent2">
                              <a:lumMod val="75000"/>
                            </a:schemeClr>
                          </a:solidFill>
                          <a:cs typeface="B Titr" panose="00000700000000000000" pitchFamily="2" charset="-78"/>
                        </a:rPr>
                        <a:t>غیر مجاز موقت</a:t>
                      </a:r>
                      <a:r>
                        <a:rPr lang="fa-IR" sz="1800" b="1" baseline="0" dirty="0" smtClean="0">
                          <a:solidFill>
                            <a:schemeClr val="accent2">
                              <a:lumMod val="75000"/>
                            </a:schemeClr>
                          </a:solidFill>
                          <a:cs typeface="B Titr" panose="00000700000000000000" pitchFamily="2" charset="-78"/>
                        </a:rPr>
                        <a:t> (مودی از وضعیت 44 خارج شده است)</a:t>
                      </a:r>
                      <a:endParaRPr lang="fa-IR" sz="1800" b="1" dirty="0" smtClean="0">
                        <a:solidFill>
                          <a:schemeClr val="accent2">
                            <a:lumMod val="75000"/>
                          </a:schemeClr>
                        </a:solidFill>
                        <a:cs typeface="B Titr" panose="00000700000000000000" pitchFamily="2" charset="-78"/>
                      </a:endParaRPr>
                    </a:p>
                    <a:p>
                      <a:pPr marL="342900" indent="-342900" algn="just" rtl="1">
                        <a:lnSpc>
                          <a:spcPct val="250000"/>
                        </a:lnSpc>
                        <a:buClr>
                          <a:srgbClr val="43CEFF"/>
                        </a:buClr>
                        <a:buSzPct val="120000"/>
                        <a:buFont typeface="Wingdings" panose="05000000000000000000" pitchFamily="2" charset="2"/>
                        <a:buChar char="v"/>
                      </a:pPr>
                      <a:r>
                        <a:rPr lang="fa-IR" sz="1800" b="1" dirty="0" smtClean="0">
                          <a:solidFill>
                            <a:schemeClr val="accent6">
                              <a:lumMod val="75000"/>
                            </a:schemeClr>
                          </a:solidFill>
                          <a:cs typeface="B Titr" panose="00000700000000000000" pitchFamily="2" charset="-78"/>
                        </a:rPr>
                        <a:t>غیر مجاز دائم </a:t>
                      </a:r>
                      <a:r>
                        <a:rPr lang="fa-IR" sz="1600" b="1" dirty="0" smtClean="0">
                          <a:solidFill>
                            <a:schemeClr val="accent6">
                              <a:lumMod val="75000"/>
                            </a:schemeClr>
                          </a:solidFill>
                          <a:cs typeface="B Titr" panose="00000700000000000000" pitchFamily="2" charset="-78"/>
                        </a:rPr>
                        <a:t>(پرونده مالیاتی مختومه</a:t>
                      </a:r>
                      <a:r>
                        <a:rPr lang="fa-IR" sz="1600" b="1" baseline="0" dirty="0" smtClean="0">
                          <a:solidFill>
                            <a:schemeClr val="accent6">
                              <a:lumMod val="75000"/>
                            </a:schemeClr>
                          </a:solidFill>
                          <a:cs typeface="B Titr" panose="00000700000000000000" pitchFamily="2" charset="-78"/>
                        </a:rPr>
                        <a:t> و تسویه شده و یا مودی در قید حیات نیست)</a:t>
                      </a:r>
                      <a:endParaRPr lang="fa-IR" sz="1600" b="1" dirty="0" smtClean="0">
                        <a:solidFill>
                          <a:schemeClr val="accent6">
                            <a:lumMod val="75000"/>
                          </a:schemeClr>
                        </a:solidFill>
                        <a:cs typeface="B Titr" panose="00000700000000000000" pitchFamily="2" charset="-78"/>
                      </a:endParaRPr>
                    </a:p>
                    <a:p>
                      <a:pPr marL="342900" indent="-342900" algn="just" rtl="1">
                        <a:lnSpc>
                          <a:spcPct val="250000"/>
                        </a:lnSpc>
                        <a:buClr>
                          <a:srgbClr val="43CEFF"/>
                        </a:buClr>
                        <a:buSzPct val="120000"/>
                        <a:buFont typeface="Wingdings" panose="05000000000000000000" pitchFamily="2" charset="2"/>
                        <a:buChar char="v"/>
                      </a:pPr>
                      <a:r>
                        <a:rPr lang="fa-IR" sz="1800" b="1" dirty="0" smtClean="0">
                          <a:solidFill>
                            <a:srgbClr val="FF66CC"/>
                          </a:solidFill>
                          <a:cs typeface="B Titr" panose="00000700000000000000" pitchFamily="2" charset="-78"/>
                        </a:rPr>
                        <a:t>تخصیص نیافته (قبل از اینکه به پرونده به مرحله 44 برسد و کارپوشه</a:t>
                      </a:r>
                      <a:r>
                        <a:rPr lang="fa-IR" sz="1800" b="1" baseline="0" dirty="0" smtClean="0">
                          <a:solidFill>
                            <a:srgbClr val="FF66CC"/>
                          </a:solidFill>
                          <a:cs typeface="B Titr" panose="00000700000000000000" pitchFamily="2" charset="-78"/>
                        </a:rPr>
                        <a:t> ی مؤدی فعال شود</a:t>
                      </a:r>
                      <a:r>
                        <a:rPr lang="fa-IR" sz="1800" b="1" dirty="0" smtClean="0">
                          <a:solidFill>
                            <a:srgbClr val="FF66CC"/>
                          </a:solidFill>
                          <a:cs typeface="B Titr" panose="00000700000000000000" pitchFamily="2" charset="-78"/>
                        </a:rPr>
                        <a:t> برایش صورتحساب صادر شده</a:t>
                      </a:r>
                      <a:r>
                        <a:rPr lang="fa-IR" sz="1800" b="1" baseline="0" dirty="0" smtClean="0">
                          <a:solidFill>
                            <a:srgbClr val="FF66CC"/>
                          </a:solidFill>
                          <a:cs typeface="B Titr" panose="00000700000000000000" pitchFamily="2" charset="-78"/>
                        </a:rPr>
                        <a:t> است)</a:t>
                      </a:r>
                      <a:endParaRPr lang="en-US" sz="1800" b="1" dirty="0" smtClean="0">
                        <a:solidFill>
                          <a:srgbClr val="FF66CC"/>
                        </a:solidFill>
                        <a:cs typeface="B Titr" panose="00000700000000000000" pitchFamily="2" charset="-78"/>
                      </a:endParaRPr>
                    </a:p>
                    <a:p>
                      <a:pPr marL="342900" indent="-342900" algn="just" rtl="1">
                        <a:lnSpc>
                          <a:spcPct val="250000"/>
                        </a:lnSpc>
                        <a:buClr>
                          <a:srgbClr val="43CEFF"/>
                        </a:buClr>
                        <a:buSzPct val="120000"/>
                        <a:buFont typeface="Wingdings" panose="05000000000000000000" pitchFamily="2" charset="2"/>
                        <a:buChar char="v"/>
                      </a:pPr>
                      <a:endParaRPr lang="fa-IR" sz="1800" b="1" dirty="0">
                        <a:cs typeface="B Titr" panose="00000700000000000000" pitchFamily="2" charset="-78"/>
                      </a:endParaRPr>
                    </a:p>
                  </a:txBody>
                  <a:tcPr marL="85725" marR="85725" marT="0" marB="0">
                    <a:noFill/>
                  </a:tcPr>
                </a:tc>
                <a:extLst>
                  <a:ext uri="{0D108BD9-81ED-4DB2-BD59-A6C34878D82A}">
                    <a16:rowId xmlns:a16="http://schemas.microsoft.com/office/drawing/2014/main" xmlns="" val="587397145"/>
                  </a:ext>
                </a:extLst>
              </a:tr>
            </a:tbl>
          </a:graphicData>
        </a:graphic>
      </p:graphicFrame>
      <p:pic>
        <p:nvPicPr>
          <p:cNvPr id="5" name="Picture 4" descr="instagram icon gold home transparent PNG - Stick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672" y="1193514"/>
            <a:ext cx="416377" cy="41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9732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5077" y="1676400"/>
            <a:ext cx="6934200" cy="1754326"/>
          </a:xfrm>
          <a:prstGeom prst="rect">
            <a:avLst/>
          </a:prstGeom>
          <a:noFill/>
        </p:spPr>
        <p:txBody>
          <a:bodyPr wrap="square" rtlCol="1">
            <a:spAutoFit/>
          </a:bodyPr>
          <a:lstStyle/>
          <a:p>
            <a:pPr algn="ctr" rtl="1">
              <a:lnSpc>
                <a:spcPct val="150000"/>
              </a:lnSpc>
            </a:pPr>
            <a:r>
              <a:rPr lang="fa-IR" sz="3600" dirty="0">
                <a:cs typeface="B Titr" panose="00000700000000000000" pitchFamily="2" charset="-78"/>
              </a:rPr>
              <a:t>معرفی بخش‌های مختلف </a:t>
            </a:r>
          </a:p>
          <a:p>
            <a:pPr algn="ctr" rtl="1">
              <a:lnSpc>
                <a:spcPct val="150000"/>
              </a:lnSpc>
            </a:pPr>
            <a:r>
              <a:rPr lang="fa-IR" sz="3600" dirty="0">
                <a:cs typeface="B Titr" panose="00000700000000000000" pitchFamily="2" charset="-78"/>
              </a:rPr>
              <a:t>کارپوشه مودیان مالیاتی</a:t>
            </a:r>
            <a:endParaRPr lang="fa-IR" dirty="0">
              <a:cs typeface="B Titr" panose="00000700000000000000"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152400"/>
            <a:ext cx="954321" cy="1406912"/>
          </a:xfrm>
          <a:prstGeom prst="rect">
            <a:avLst/>
          </a:prstGeom>
        </p:spPr>
      </p:pic>
      <p:pic>
        <p:nvPicPr>
          <p:cNvPr id="6" name="Picture 5"/>
          <p:cNvPicPr>
            <a:picLocks noChangeAspect="1"/>
          </p:cNvPicPr>
          <p:nvPr/>
        </p:nvPicPr>
        <p:blipFill>
          <a:blip r:embed="rId3"/>
          <a:stretch>
            <a:fillRect/>
          </a:stretch>
        </p:blipFill>
        <p:spPr>
          <a:xfrm>
            <a:off x="381000" y="228600"/>
            <a:ext cx="1697355" cy="838200"/>
          </a:xfrm>
          <a:prstGeom prst="rect">
            <a:avLst/>
          </a:prstGeom>
          <a:noFill/>
        </p:spPr>
      </p:pic>
    </p:spTree>
    <p:extLst>
      <p:ext uri="{BB962C8B-B14F-4D97-AF65-F5344CB8AC3E}">
        <p14:creationId xmlns:p14="http://schemas.microsoft.com/office/powerpoint/2010/main" val="31460816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438"/>
            <a:ext cx="7391400" cy="563562"/>
          </a:xfrm>
        </p:spPr>
        <p:txBody>
          <a:bodyPr/>
          <a:lstStyle/>
          <a:p>
            <a:r>
              <a:rPr lang="fa-IR" sz="2800" dirty="0">
                <a:cs typeface="B Titr" panose="00000700000000000000" pitchFamily="2" charset="-78"/>
              </a:rPr>
              <a:t>تصویر کلی کارپوشه مودیان</a:t>
            </a:r>
            <a:endParaRPr lang="en-US" sz="2800" dirty="0">
              <a:cs typeface="B Titr" panose="000007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75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316" y="1032477"/>
            <a:ext cx="4536696" cy="5262946"/>
          </a:xfrm>
          <a:prstGeom prst="rect">
            <a:avLst/>
          </a:prstGeom>
          <a:solidFill>
            <a:srgbClr val="5169E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83954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0CD5F87-C01F-4282-BF24-CEB4F2A71AE3}" type="slidenum">
              <a:rPr lang="ar-SA" smtClean="0"/>
              <a:pPr/>
              <a:t>76</a:t>
            </a:fld>
            <a:endParaRPr lang="en-US"/>
          </a:p>
        </p:txBody>
      </p:sp>
      <p:sp>
        <p:nvSpPr>
          <p:cNvPr id="2" name="Bevel 1"/>
          <p:cNvSpPr/>
          <p:nvPr/>
        </p:nvSpPr>
        <p:spPr>
          <a:xfrm>
            <a:off x="1752600" y="2209800"/>
            <a:ext cx="5715000" cy="2209800"/>
          </a:xfrm>
          <a:prstGeom prst="bevel">
            <a:avLst/>
          </a:prstGeom>
          <a:solidFill>
            <a:schemeClr val="accent5">
              <a:lumMod val="40000"/>
              <a:lumOff val="6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2561493" y="2943567"/>
            <a:ext cx="4267200" cy="646331"/>
          </a:xfrm>
          <a:prstGeom prst="rect">
            <a:avLst/>
          </a:prstGeom>
          <a:noFill/>
        </p:spPr>
        <p:txBody>
          <a:bodyPr wrap="square" rtlCol="0">
            <a:spAutoFit/>
          </a:bodyPr>
          <a:lstStyle/>
          <a:p>
            <a:pPr algn="ctr" rtl="1"/>
            <a:r>
              <a:rPr lang="fa-IR" sz="3600" dirty="0">
                <a:cs typeface="B Homa" panose="00000400000000000000" pitchFamily="2" charset="-78"/>
              </a:rPr>
              <a:t>بخش ثبت نام و عضویت</a:t>
            </a:r>
            <a:endParaRPr lang="en-US" sz="3600" dirty="0">
              <a:cs typeface="B Homa" panose="00000400000000000000" pitchFamily="2" charset="-78"/>
            </a:endParaRPr>
          </a:p>
        </p:txBody>
      </p:sp>
      <p:sp>
        <p:nvSpPr>
          <p:cNvPr id="5" name="Title 1"/>
          <p:cNvSpPr txBox="1">
            <a:spLocks/>
          </p:cNvSpPr>
          <p:nvPr/>
        </p:nvSpPr>
        <p:spPr>
          <a:xfrm>
            <a:off x="914400" y="274638"/>
            <a:ext cx="7391400" cy="563562"/>
          </a:xfrm>
          <a:prstGeom prst="rect">
            <a:avLst/>
          </a:prstGeom>
        </p:spPr>
        <p:txBody>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fa-IR" sz="2800" kern="0" dirty="0">
                <a:cs typeface="B Titr" panose="00000700000000000000" pitchFamily="2" charset="-78"/>
              </a:rPr>
              <a:t>بخش‌های موجود درکارپوشه</a:t>
            </a:r>
            <a:endParaRPr lang="en-US" sz="2800" kern="0" dirty="0">
              <a:cs typeface="B Titr" panose="00000700000000000000" pitchFamily="2" charset="-78"/>
            </a:endParaRPr>
          </a:p>
        </p:txBody>
      </p:sp>
    </p:spTree>
    <p:extLst>
      <p:ext uri="{BB962C8B-B14F-4D97-AF65-F5344CB8AC3E}">
        <p14:creationId xmlns:p14="http://schemas.microsoft.com/office/powerpoint/2010/main" val="19810577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solidFill>
                  <a:srgbClr val="50A834"/>
                </a:solidFill>
              </a:rPr>
              <a:pPr/>
              <a:t>77</a:t>
            </a:fld>
            <a:endParaRPr lang="en-US">
              <a:solidFill>
                <a:srgbClr val="50A834"/>
              </a:solidFill>
            </a:endParaRPr>
          </a:p>
        </p:txBody>
      </p:sp>
      <p:sp>
        <p:nvSpPr>
          <p:cNvPr id="3" name="Title 1"/>
          <p:cNvSpPr txBox="1">
            <a:spLocks/>
          </p:cNvSpPr>
          <p:nvPr/>
        </p:nvSpPr>
        <p:spPr>
          <a:xfrm>
            <a:off x="152400" y="152400"/>
            <a:ext cx="8991600" cy="732066"/>
          </a:xfrm>
          <a:prstGeom prst="rect">
            <a:avLst/>
          </a:prstGeom>
        </p:spPr>
        <p:txBody>
          <a:bodyPr/>
          <a:lst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a:lstStyle>
          <a:p>
            <a:r>
              <a:rPr lang="fa-IR" sz="3200" kern="0" dirty="0">
                <a:solidFill>
                  <a:srgbClr val="FFFFFF"/>
                </a:solidFill>
                <a:cs typeface="B Titr" panose="00000700000000000000" pitchFamily="2" charset="-78"/>
              </a:rPr>
              <a:t>بخش های ثبت نام و عضویت</a:t>
            </a:r>
            <a:endParaRPr lang="en-US" sz="3200" kern="0" dirty="0">
              <a:solidFill>
                <a:srgbClr val="FFFFFF"/>
              </a:solidFill>
              <a:cs typeface="B Titr" panose="00000700000000000000" pitchFamily="2" charset="-78"/>
            </a:endParaRPr>
          </a:p>
        </p:txBody>
      </p:sp>
      <p:sp>
        <p:nvSpPr>
          <p:cNvPr id="8" name="Rectangle 7"/>
          <p:cNvSpPr/>
          <p:nvPr/>
        </p:nvSpPr>
        <p:spPr>
          <a:xfrm>
            <a:off x="2286000" y="762000"/>
            <a:ext cx="6585518" cy="6093976"/>
          </a:xfrm>
          <a:prstGeom prst="rect">
            <a:avLst/>
          </a:prstGeom>
        </p:spPr>
        <p:txBody>
          <a:bodyPr wrap="square">
            <a:spAutoFit/>
          </a:bodyPr>
          <a:lstStyle/>
          <a:p>
            <a:pPr marL="403225" indent="-342900" algn="r" rtl="1" fontAlgn="auto" latinLnBrk="1">
              <a:lnSpc>
                <a:spcPct val="250000"/>
              </a:lnSpc>
              <a:spcBef>
                <a:spcPts val="0"/>
              </a:spcBef>
              <a:spcAft>
                <a:spcPts val="0"/>
              </a:spcAft>
              <a:buClr>
                <a:srgbClr val="2FC9FF"/>
              </a:buClr>
              <a:buFont typeface="Wingdings" panose="05000000000000000000" pitchFamily="2" charset="2"/>
              <a:buChar char="v"/>
              <a:tabLst>
                <a:tab pos="600710" algn="r"/>
              </a:tabLst>
            </a:pPr>
            <a:r>
              <a:rPr lang="fa-IR" sz="2400" b="1" dirty="0">
                <a:solidFill>
                  <a:srgbClr val="000066"/>
                </a:solidFill>
                <a:latin typeface="Arial"/>
                <a:cs typeface="B Titr" panose="00000700000000000000" pitchFamily="2" charset="-78"/>
              </a:rPr>
              <a:t>میزکار ثبت نام و عضویت</a:t>
            </a:r>
          </a:p>
          <a:p>
            <a:pPr marL="403225" indent="-342900" algn="r" rtl="1" fontAlgn="auto" latinLnBrk="1">
              <a:lnSpc>
                <a:spcPct val="250000"/>
              </a:lnSpc>
              <a:spcBef>
                <a:spcPts val="0"/>
              </a:spcBef>
              <a:spcAft>
                <a:spcPts val="0"/>
              </a:spcAft>
              <a:buClr>
                <a:srgbClr val="2FC9FF"/>
              </a:buClr>
              <a:buFont typeface="Wingdings" panose="05000000000000000000" pitchFamily="2" charset="2"/>
              <a:buChar char="v"/>
              <a:tabLst>
                <a:tab pos="600710" algn="r"/>
              </a:tabLst>
            </a:pPr>
            <a:r>
              <a:rPr lang="fa-IR" sz="2400" b="1" dirty="0">
                <a:solidFill>
                  <a:srgbClr val="000066"/>
                </a:solidFill>
                <a:latin typeface="Arial"/>
                <a:cs typeface="B Titr" panose="00000700000000000000" pitchFamily="2" charset="-78"/>
              </a:rPr>
              <a:t>شرکت های معتمد/سامانه های دولتی</a:t>
            </a:r>
          </a:p>
          <a:p>
            <a:pPr marL="403225" indent="-342900" algn="r" rtl="1" fontAlgn="auto" latinLnBrk="1">
              <a:lnSpc>
                <a:spcPct val="250000"/>
              </a:lnSpc>
              <a:spcBef>
                <a:spcPts val="0"/>
              </a:spcBef>
              <a:spcAft>
                <a:spcPts val="0"/>
              </a:spcAft>
              <a:buClr>
                <a:srgbClr val="2FC9FF"/>
              </a:buClr>
              <a:buFont typeface="Wingdings" panose="05000000000000000000" pitchFamily="2" charset="2"/>
              <a:buChar char="v"/>
              <a:tabLst>
                <a:tab pos="600710" algn="r"/>
              </a:tabLst>
            </a:pPr>
            <a:r>
              <a:rPr lang="fa-IR" sz="2400" b="1" dirty="0">
                <a:solidFill>
                  <a:srgbClr val="000066"/>
                </a:solidFill>
                <a:latin typeface="Arial"/>
                <a:cs typeface="B Titr" panose="00000700000000000000" pitchFamily="2" charset="-78"/>
              </a:rPr>
              <a:t>شناسه یکتای حافظه مالیاتی</a:t>
            </a:r>
          </a:p>
          <a:p>
            <a:pPr marL="403225" indent="-342900" algn="r" rtl="1" fontAlgn="auto" latinLnBrk="1">
              <a:lnSpc>
                <a:spcPct val="250000"/>
              </a:lnSpc>
              <a:spcBef>
                <a:spcPts val="0"/>
              </a:spcBef>
              <a:spcAft>
                <a:spcPts val="0"/>
              </a:spcAft>
              <a:buClr>
                <a:srgbClr val="2FC9FF"/>
              </a:buClr>
              <a:buFont typeface="Wingdings" panose="05000000000000000000" pitchFamily="2" charset="2"/>
              <a:buChar char="v"/>
              <a:tabLst>
                <a:tab pos="600710" algn="r"/>
              </a:tabLst>
            </a:pPr>
            <a:r>
              <a:rPr lang="fa-IR" sz="2400" b="1" dirty="0">
                <a:solidFill>
                  <a:srgbClr val="000066"/>
                </a:solidFill>
                <a:latin typeface="Arial"/>
                <a:cs typeface="B Titr" panose="00000700000000000000" pitchFamily="2" charset="-78"/>
              </a:rPr>
              <a:t>شناسه های یکتای پایانه پرداخت</a:t>
            </a:r>
          </a:p>
          <a:p>
            <a:pPr marL="403225" indent="-342900" algn="r" rtl="1" fontAlgn="auto" latinLnBrk="1">
              <a:lnSpc>
                <a:spcPct val="250000"/>
              </a:lnSpc>
              <a:spcBef>
                <a:spcPts val="0"/>
              </a:spcBef>
              <a:spcAft>
                <a:spcPts val="0"/>
              </a:spcAft>
              <a:buClr>
                <a:srgbClr val="2FC9FF"/>
              </a:buClr>
              <a:buFont typeface="Wingdings" panose="05000000000000000000" pitchFamily="2" charset="2"/>
              <a:buChar char="v"/>
              <a:tabLst>
                <a:tab pos="600710" algn="r"/>
              </a:tabLst>
            </a:pPr>
            <a:r>
              <a:rPr lang="fa-IR" sz="2400" b="1" dirty="0">
                <a:solidFill>
                  <a:srgbClr val="000066"/>
                </a:solidFill>
                <a:latin typeface="Arial"/>
                <a:cs typeface="B Titr" panose="00000700000000000000" pitchFamily="2" charset="-78"/>
              </a:rPr>
              <a:t>ابزارهای پرداخت</a:t>
            </a:r>
          </a:p>
          <a:p>
            <a:pPr marL="403225" indent="-342900" algn="r" rtl="1" fontAlgn="auto" latinLnBrk="1">
              <a:lnSpc>
                <a:spcPct val="250000"/>
              </a:lnSpc>
              <a:spcBef>
                <a:spcPts val="0"/>
              </a:spcBef>
              <a:spcAft>
                <a:spcPts val="0"/>
              </a:spcAft>
              <a:buClr>
                <a:srgbClr val="2FC9FF"/>
              </a:buClr>
              <a:buFont typeface="Wingdings" panose="05000000000000000000" pitchFamily="2" charset="2"/>
              <a:buChar char="v"/>
              <a:tabLst>
                <a:tab pos="600710" algn="r"/>
              </a:tabLst>
            </a:pPr>
            <a:r>
              <a:rPr lang="fa-IR" sz="2400" b="1" dirty="0">
                <a:solidFill>
                  <a:srgbClr val="000066"/>
                </a:solidFill>
                <a:latin typeface="Arial"/>
                <a:cs typeface="B Titr" panose="00000700000000000000" pitchFamily="2" charset="-78"/>
              </a:rPr>
              <a:t>حساب های بانکی</a:t>
            </a:r>
            <a:endParaRPr lang="fa-IR" sz="2400" b="1" dirty="0">
              <a:solidFill>
                <a:srgbClr val="000066"/>
              </a:solidFill>
              <a:cs typeface="B Titr" panose="00000700000000000000" pitchFamily="2" charset="-78"/>
            </a:endParaRPr>
          </a:p>
          <a:p>
            <a:pPr marL="403225" indent="-342900" algn="r" rtl="1" fontAlgn="auto" latinLnBrk="1">
              <a:lnSpc>
                <a:spcPct val="150000"/>
              </a:lnSpc>
              <a:spcBef>
                <a:spcPts val="0"/>
              </a:spcBef>
              <a:spcAft>
                <a:spcPts val="0"/>
              </a:spcAft>
              <a:buClr>
                <a:srgbClr val="2FC9FF"/>
              </a:buClr>
              <a:buFont typeface="Wingdings" panose="05000000000000000000" pitchFamily="2" charset="2"/>
              <a:buChar char="v"/>
              <a:tabLst>
                <a:tab pos="600710" algn="r"/>
              </a:tabLst>
            </a:pPr>
            <a:endParaRPr lang="fa-IR" sz="2000" b="1" dirty="0">
              <a:solidFill>
                <a:srgbClr val="000066"/>
              </a:solidFill>
              <a:cs typeface="B Zar" panose="00000400000000000000" pitchFamily="2" charset="-78"/>
            </a:endParaRPr>
          </a:p>
        </p:txBody>
      </p:sp>
      <p:sp>
        <p:nvSpPr>
          <p:cNvPr id="5" name="Rectangle 4"/>
          <p:cNvSpPr/>
          <p:nvPr/>
        </p:nvSpPr>
        <p:spPr>
          <a:xfrm>
            <a:off x="152400" y="1036866"/>
            <a:ext cx="8746198" cy="528773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264099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930346"/>
          </a:xfrm>
          <a:solidFill>
            <a:schemeClr val="accent1">
              <a:lumMod val="50000"/>
            </a:schemeClr>
          </a:solidFill>
        </p:spPr>
        <p:txBody>
          <a:bodyPr>
            <a:normAutofit/>
          </a:bodyPr>
          <a:lstStyle/>
          <a:p>
            <a:pPr algn="ctr"/>
            <a:r>
              <a:rPr lang="fa-IR" sz="2400" dirty="0" smtClean="0">
                <a:solidFill>
                  <a:schemeClr val="bg1"/>
                </a:solidFill>
                <a:cs typeface="B Titr" panose="00000700000000000000" pitchFamily="2" charset="-78"/>
              </a:rPr>
              <a:t>مدیریت پرونده مالیاتی بخش اطلاعات ثبت نامی و وضعیت شعب</a:t>
            </a:r>
            <a:endParaRPr lang="en-US" sz="2400" dirty="0">
              <a:solidFill>
                <a:schemeClr val="bg1"/>
              </a:solidFill>
              <a:cs typeface="B Titr" panose="00000700000000000000" pitchFamily="2" charset="-78"/>
            </a:endParaRPr>
          </a:p>
        </p:txBody>
      </p:sp>
      <p:sp>
        <p:nvSpPr>
          <p:cNvPr id="2" name="Slide Number Placeholder 1"/>
          <p:cNvSpPr>
            <a:spLocks noGrp="1"/>
          </p:cNvSpPr>
          <p:nvPr>
            <p:ph type="sldNum" sz="quarter" idx="12"/>
          </p:nvPr>
        </p:nvSpPr>
        <p:spPr/>
        <p:txBody>
          <a:bodyPr/>
          <a:lstStyle/>
          <a:p>
            <a:fld id="{245C938A-A144-49A8-BA9F-9E1A2111F484}" type="slidenum">
              <a:rPr lang="en-US" smtClean="0">
                <a:solidFill>
                  <a:prstClr val="black">
                    <a:tint val="75000"/>
                  </a:prstClr>
                </a:solidFill>
              </a:rPr>
              <a:pPr/>
              <a:t>78</a:t>
            </a:fld>
            <a:endParaRPr lang="en-US">
              <a:solidFill>
                <a:prstClr val="black">
                  <a:tint val="75000"/>
                </a:prstClr>
              </a:solidFill>
            </a:endParaRPr>
          </a:p>
        </p:txBody>
      </p:sp>
      <p:grpSp>
        <p:nvGrpSpPr>
          <p:cNvPr id="4" name="Group 3"/>
          <p:cNvGrpSpPr/>
          <p:nvPr/>
        </p:nvGrpSpPr>
        <p:grpSpPr>
          <a:xfrm>
            <a:off x="457200" y="1704881"/>
            <a:ext cx="8058150" cy="4543519"/>
            <a:chOff x="0" y="935457"/>
            <a:chExt cx="9048749" cy="5470434"/>
          </a:xfrm>
        </p:grpSpPr>
        <p:pic>
          <p:nvPicPr>
            <p:cNvPr id="5" name="Picture 4"/>
            <p:cNvPicPr>
              <a:picLocks noChangeAspect="1"/>
            </p:cNvPicPr>
            <p:nvPr/>
          </p:nvPicPr>
          <p:blipFill>
            <a:blip r:embed="rId2"/>
            <a:stretch>
              <a:fillRect/>
            </a:stretch>
          </p:blipFill>
          <p:spPr>
            <a:xfrm>
              <a:off x="0" y="935457"/>
              <a:ext cx="9048749" cy="5470434"/>
            </a:xfrm>
            <a:prstGeom prst="rect">
              <a:avLst/>
            </a:prstGeom>
          </p:spPr>
        </p:pic>
        <p:sp>
          <p:nvSpPr>
            <p:cNvPr id="6" name="Rectangle 5"/>
            <p:cNvSpPr/>
            <p:nvPr/>
          </p:nvSpPr>
          <p:spPr>
            <a:xfrm>
              <a:off x="4038600" y="2057400"/>
              <a:ext cx="5715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a:solidFill>
                  <a:prstClr val="white"/>
                </a:solidFill>
              </a:endParaRPr>
            </a:p>
          </p:txBody>
        </p:sp>
        <p:sp>
          <p:nvSpPr>
            <p:cNvPr id="7" name="Rectangle 6"/>
            <p:cNvSpPr/>
            <p:nvPr/>
          </p:nvSpPr>
          <p:spPr>
            <a:xfrm>
              <a:off x="342900" y="2052918"/>
              <a:ext cx="5715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a:solidFill>
                  <a:prstClr val="white"/>
                </a:solidFill>
              </a:endParaRPr>
            </a:p>
          </p:txBody>
        </p:sp>
        <p:sp>
          <p:nvSpPr>
            <p:cNvPr id="8" name="Rectangle 7"/>
            <p:cNvSpPr/>
            <p:nvPr/>
          </p:nvSpPr>
          <p:spPr>
            <a:xfrm>
              <a:off x="3962400" y="3657600"/>
              <a:ext cx="1638300" cy="990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a:solidFill>
                  <a:prstClr val="white"/>
                </a:solidFill>
              </a:endParaRPr>
            </a:p>
          </p:txBody>
        </p:sp>
        <p:sp>
          <p:nvSpPr>
            <p:cNvPr id="9" name="Rectangle 8"/>
            <p:cNvSpPr/>
            <p:nvPr/>
          </p:nvSpPr>
          <p:spPr>
            <a:xfrm>
              <a:off x="309282" y="3657600"/>
              <a:ext cx="5715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a:solidFill>
                  <a:prstClr val="white"/>
                </a:solidFill>
              </a:endParaRPr>
            </a:p>
          </p:txBody>
        </p:sp>
        <p:sp>
          <p:nvSpPr>
            <p:cNvPr id="10" name="Rectangle 9"/>
            <p:cNvSpPr/>
            <p:nvPr/>
          </p:nvSpPr>
          <p:spPr>
            <a:xfrm>
              <a:off x="1981200" y="5715000"/>
              <a:ext cx="4191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endParaRPr lang="en-US">
                <a:solidFill>
                  <a:prstClr val="white"/>
                </a:solidFill>
              </a:endParaRPr>
            </a:p>
          </p:txBody>
        </p:sp>
      </p:grpSp>
      <p:pic>
        <p:nvPicPr>
          <p:cNvPr id="11" name="Picture 10" descr="instagram icon gold home transparent PNG - Stick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72" y="1193514"/>
            <a:ext cx="416377" cy="41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666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91400" cy="563562"/>
          </a:xfrm>
        </p:spPr>
        <p:txBody>
          <a:bodyPr/>
          <a:lstStyle/>
          <a:p>
            <a:r>
              <a:rPr lang="fa-IR" sz="2800" dirty="0">
                <a:cs typeface="B Titr" panose="00000700000000000000" pitchFamily="2" charset="-78"/>
              </a:rPr>
              <a:t> بخش مدیریت درخواست‌ها</a:t>
            </a:r>
            <a:endParaRPr lang="en-US" sz="2800" dirty="0">
              <a:cs typeface="B Titr" panose="00000700000000000000" pitchFamily="2" charset="-78"/>
            </a:endParaRPr>
          </a:p>
        </p:txBody>
      </p:sp>
      <p:sp>
        <p:nvSpPr>
          <p:cNvPr id="3" name="Content Placeholder 2"/>
          <p:cNvSpPr>
            <a:spLocks noGrp="1"/>
          </p:cNvSpPr>
          <p:nvPr>
            <p:ph idx="1"/>
          </p:nvPr>
        </p:nvSpPr>
        <p:spPr>
          <a:xfrm>
            <a:off x="512907" y="3200400"/>
            <a:ext cx="8210550" cy="3200400"/>
          </a:xfrm>
        </p:spPr>
        <p:txBody>
          <a:bodyPr/>
          <a:lstStyle/>
          <a:p>
            <a:pPr lvl="1" algn="r" rtl="1"/>
            <a:endParaRPr lang="fa-IR" sz="2000" b="1" dirty="0">
              <a:cs typeface="B Zar" panose="00000400000000000000" pitchFamily="2" charset="-78"/>
            </a:endParaRPr>
          </a:p>
          <a:p>
            <a:pPr lvl="1" algn="r" rtl="1"/>
            <a:endParaRPr lang="fa-IR" sz="2000" b="1" dirty="0">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solidFill>
                  <a:srgbClr val="50A834"/>
                </a:solidFill>
              </a:rPr>
              <a:pPr/>
              <a:t>79</a:t>
            </a:fld>
            <a:endParaRPr lang="en-US">
              <a:solidFill>
                <a:srgbClr val="50A834"/>
              </a:solidFill>
            </a:endParaRPr>
          </a:p>
        </p:txBody>
      </p:sp>
      <p:grpSp>
        <p:nvGrpSpPr>
          <p:cNvPr id="5" name="Group 4"/>
          <p:cNvGrpSpPr/>
          <p:nvPr/>
        </p:nvGrpSpPr>
        <p:grpSpPr>
          <a:xfrm>
            <a:off x="228601" y="966698"/>
            <a:ext cx="8782050" cy="496571"/>
            <a:chOff x="448232" y="-97846"/>
            <a:chExt cx="8064145" cy="496571"/>
          </a:xfrm>
          <a:solidFill>
            <a:schemeClr val="accent5">
              <a:lumMod val="40000"/>
              <a:lumOff val="60000"/>
            </a:schemeClr>
          </a:solidFill>
        </p:grpSpPr>
        <p:sp>
          <p:nvSpPr>
            <p:cNvPr id="6" name="Round Same Side Corner Rectangle 5"/>
            <p:cNvSpPr/>
            <p:nvPr/>
          </p:nvSpPr>
          <p:spPr>
            <a:xfrm rot="16200000">
              <a:off x="4228934" y="-3878548"/>
              <a:ext cx="485247" cy="8046652"/>
            </a:xfrm>
            <a:prstGeom prst="round2SameRect">
              <a:avLst/>
            </a:prstGeom>
            <a:solidFill>
              <a:srgbClr val="002060"/>
            </a:solidFill>
            <a:ln>
              <a:solidFill>
                <a:srgbClr val="002060"/>
              </a:solid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a-IR" dirty="0">
                <a:solidFill>
                  <a:srgbClr val="000066">
                    <a:hueOff val="0"/>
                    <a:satOff val="0"/>
                    <a:lumOff val="0"/>
                    <a:alphaOff val="0"/>
                  </a:srgbClr>
                </a:solidFill>
              </a:endParaRPr>
            </a:p>
          </p:txBody>
        </p:sp>
        <p:sp>
          <p:nvSpPr>
            <p:cNvPr id="7" name="Round Same Side Corner Rectangle 4"/>
            <p:cNvSpPr/>
            <p:nvPr/>
          </p:nvSpPr>
          <p:spPr>
            <a:xfrm>
              <a:off x="921861" y="-88321"/>
              <a:ext cx="7590516" cy="487046"/>
            </a:xfrm>
            <a:prstGeom prst="rect">
              <a:avLst/>
            </a:prstGeom>
            <a:solidFill>
              <a:schemeClr val="accent4"/>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99136" bIns="17780" numCol="1" spcCol="1270" anchor="b" anchorCtr="0">
              <a:noAutofit/>
            </a:bodyPr>
            <a:lstStyle/>
            <a:p>
              <a:pPr algn="r" rtl="1"/>
              <a:endParaRPr lang="fa-IR" sz="2000" dirty="0">
                <a:solidFill>
                  <a:srgbClr val="FFFFFF"/>
                </a:solidFill>
                <a:cs typeface="B Titr" pitchFamily="2" charset="-78"/>
              </a:endParaRPr>
            </a:p>
            <a:p>
              <a:pPr algn="r" rtl="1"/>
              <a:r>
                <a:rPr lang="fa-IR" dirty="0">
                  <a:solidFill>
                    <a:srgbClr val="FFFFFF"/>
                  </a:solidFill>
                  <a:cs typeface="B Titr" pitchFamily="2" charset="-78"/>
                </a:rPr>
                <a:t>موارد کاربرد معرفی افراد جهت دسترسی به کارپوشه</a:t>
              </a:r>
            </a:p>
            <a:p>
              <a:pPr algn="r" rtl="1"/>
              <a:endParaRPr lang="en-US" sz="500" dirty="0">
                <a:solidFill>
                  <a:srgbClr val="FFFFFF"/>
                </a:solidFill>
                <a:cs typeface="B Titr" pitchFamily="2" charset="-78"/>
              </a:endParaRPr>
            </a:p>
          </p:txBody>
        </p:sp>
      </p:grpSp>
      <p:sp>
        <p:nvSpPr>
          <p:cNvPr id="8" name="Rectangle 7"/>
          <p:cNvSpPr/>
          <p:nvPr/>
        </p:nvSpPr>
        <p:spPr>
          <a:xfrm>
            <a:off x="228600" y="1512614"/>
            <a:ext cx="8763000" cy="481198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a:p>
            <a:pPr marL="58738" lvl="1" algn="just" rtl="1"/>
            <a:endParaRPr lang="fa-IR" sz="2000" dirty="0">
              <a:solidFill>
                <a:srgbClr val="000066">
                  <a:hueOff val="0"/>
                  <a:satOff val="0"/>
                  <a:lumOff val="0"/>
                  <a:alphaOff val="0"/>
                </a:srgbClr>
              </a:solidFill>
              <a:cs typeface="B Zar" panose="00000400000000000000" pitchFamily="2" charset="-78"/>
            </a:endParaRPr>
          </a:p>
        </p:txBody>
      </p:sp>
      <p:sp>
        <p:nvSpPr>
          <p:cNvPr id="10" name="Rectangle 9"/>
          <p:cNvSpPr/>
          <p:nvPr/>
        </p:nvSpPr>
        <p:spPr>
          <a:xfrm>
            <a:off x="228600" y="1605915"/>
            <a:ext cx="8634412" cy="2492990"/>
          </a:xfrm>
          <a:prstGeom prst="rect">
            <a:avLst/>
          </a:prstGeom>
        </p:spPr>
        <p:txBody>
          <a:bodyPr wrap="square">
            <a:spAutoFit/>
          </a:bodyPr>
          <a:lstStyle/>
          <a:p>
            <a:pPr marL="58738" lvl="1" algn="just" rtl="1"/>
            <a:r>
              <a:rPr lang="fa-IR" sz="2400" dirty="0">
                <a:solidFill>
                  <a:srgbClr val="000066">
                    <a:hueOff val="0"/>
                    <a:satOff val="0"/>
                    <a:lumOff val="0"/>
                    <a:alphaOff val="0"/>
                  </a:srgbClr>
                </a:solidFill>
                <a:cs typeface="B Zar" panose="00000400000000000000" pitchFamily="2" charset="-78"/>
              </a:rPr>
              <a:t>مؤدی در این بخش درخواست خود را بابت دسترسی کاربر/کاربرهای دیگر به بخش/بخش هایی ازکارپوشه ثبت می نماید.</a:t>
            </a:r>
          </a:p>
          <a:p>
            <a:pPr marL="58738" lvl="1" algn="just" rtl="1"/>
            <a:endParaRPr lang="fa-IR" sz="2400" dirty="0">
              <a:solidFill>
                <a:srgbClr val="000066">
                  <a:hueOff val="0"/>
                  <a:satOff val="0"/>
                  <a:lumOff val="0"/>
                  <a:alphaOff val="0"/>
                </a:srgbClr>
              </a:solidFill>
              <a:cs typeface="B Zar" panose="00000400000000000000" pitchFamily="2" charset="-78"/>
            </a:endParaRPr>
          </a:p>
          <a:p>
            <a:pPr marL="401638" lvl="1" indent="-342900" algn="just" rtl="1">
              <a:lnSpc>
                <a:spcPct val="150000"/>
              </a:lnSpc>
              <a:buClr>
                <a:srgbClr val="3FCDFF"/>
              </a:buClr>
              <a:buFont typeface="Wingdings" panose="05000000000000000000" pitchFamily="2" charset="2"/>
              <a:buChar char="v"/>
            </a:pPr>
            <a:r>
              <a:rPr lang="fa-IR" sz="2000" b="1" dirty="0">
                <a:solidFill>
                  <a:srgbClr val="000066">
                    <a:hueOff val="0"/>
                    <a:satOff val="0"/>
                    <a:lumOff val="0"/>
                    <a:alphaOff val="0"/>
                  </a:srgbClr>
                </a:solidFill>
                <a:cs typeface="B Zar" panose="00000400000000000000" pitchFamily="2" charset="-78"/>
              </a:rPr>
              <a:t>تعیین افراد جهت دسترسی به بخش های مختلف کارپوشه</a:t>
            </a:r>
          </a:p>
          <a:p>
            <a:pPr marL="401638" lvl="1" indent="-342900" algn="just" rtl="1">
              <a:lnSpc>
                <a:spcPct val="150000"/>
              </a:lnSpc>
              <a:buClr>
                <a:srgbClr val="3FCDFF"/>
              </a:buClr>
              <a:buFont typeface="Wingdings" panose="05000000000000000000" pitchFamily="2" charset="2"/>
              <a:buChar char="v"/>
            </a:pPr>
            <a:r>
              <a:rPr lang="fa-IR" sz="2000" b="1" dirty="0">
                <a:solidFill>
                  <a:srgbClr val="000066">
                    <a:hueOff val="0"/>
                    <a:satOff val="0"/>
                    <a:lumOff val="0"/>
                    <a:alphaOff val="0"/>
                  </a:srgbClr>
                </a:solidFill>
                <a:cs typeface="B Zar" panose="00000400000000000000" pitchFamily="2" charset="-78"/>
              </a:rPr>
              <a:t>تعیین اینکه به چه بخش هایی امکان ویرایش و اصلاح و یا فقط نمایش داشته باشد.</a:t>
            </a:r>
          </a:p>
          <a:p>
            <a:pPr marL="58738" lvl="1" algn="just" rtl="1"/>
            <a:r>
              <a:rPr lang="fa-IR" sz="2400" dirty="0">
                <a:solidFill>
                  <a:srgbClr val="000066">
                    <a:hueOff val="0"/>
                    <a:satOff val="0"/>
                    <a:lumOff val="0"/>
                    <a:alphaOff val="0"/>
                  </a:srgbClr>
                </a:solidFill>
                <a:cs typeface="B Zar" panose="00000400000000000000" pitchFamily="2" charset="-78"/>
              </a:rPr>
              <a:t> </a:t>
            </a:r>
          </a:p>
        </p:txBody>
      </p:sp>
      <p:sp>
        <p:nvSpPr>
          <p:cNvPr id="11" name="Rectangle 10"/>
          <p:cNvSpPr/>
          <p:nvPr/>
        </p:nvSpPr>
        <p:spPr>
          <a:xfrm>
            <a:off x="744394" y="4191000"/>
            <a:ext cx="8153400" cy="1246495"/>
          </a:xfrm>
          <a:prstGeom prst="rect">
            <a:avLst/>
          </a:prstGeom>
        </p:spPr>
        <p:txBody>
          <a:bodyPr wrap="square">
            <a:spAutoFit/>
          </a:bodyPr>
          <a:lstStyle/>
          <a:p>
            <a:pPr marL="58738" lvl="1" algn="just" rtl="1"/>
            <a:r>
              <a:rPr lang="fa-IR" b="1" i="1" u="sng" dirty="0">
                <a:solidFill>
                  <a:srgbClr val="C00000"/>
                </a:solidFill>
                <a:cs typeface="B Zar" panose="00000400000000000000" pitchFamily="2" charset="-78"/>
              </a:rPr>
              <a:t>فرآیندهای مرتبط با این بخش :</a:t>
            </a:r>
            <a:endParaRPr lang="fa-IR" b="1" dirty="0">
              <a:solidFill>
                <a:srgbClr val="C00000"/>
              </a:solidFill>
              <a:cs typeface="B Zar" panose="00000400000000000000" pitchFamily="2" charset="-78"/>
            </a:endParaRPr>
          </a:p>
          <a:p>
            <a:pPr indent="515938" algn="r" rtl="1">
              <a:lnSpc>
                <a:spcPct val="150000"/>
              </a:lnSpc>
            </a:pPr>
            <a:r>
              <a:rPr lang="fa-IR" sz="2000" b="1" dirty="0">
                <a:solidFill>
                  <a:srgbClr val="000066">
                    <a:hueOff val="0"/>
                    <a:satOff val="0"/>
                    <a:lumOff val="0"/>
                    <a:alphaOff val="0"/>
                  </a:srgbClr>
                </a:solidFill>
                <a:cs typeface="B Zar" panose="00000400000000000000" pitchFamily="2" charset="-78"/>
              </a:rPr>
              <a:t>۱</a:t>
            </a:r>
            <a:r>
              <a:rPr lang="fa-IR" b="1" dirty="0">
                <a:solidFill>
                  <a:srgbClr val="000066">
                    <a:hueOff val="0"/>
                    <a:satOff val="0"/>
                    <a:lumOff val="0"/>
                    <a:alphaOff val="0"/>
                  </a:srgbClr>
                </a:solidFill>
                <a:cs typeface="B Zar" panose="00000400000000000000" pitchFamily="2" charset="-78"/>
              </a:rPr>
              <a:t>-معرفی افراد جهت دسترسی به کارپوشه( کاربر فرعی)</a:t>
            </a:r>
            <a:endParaRPr lang="en-US" sz="1050" b="1" dirty="0">
              <a:solidFill>
                <a:srgbClr val="000066">
                  <a:hueOff val="0"/>
                  <a:satOff val="0"/>
                  <a:lumOff val="0"/>
                  <a:alphaOff val="0"/>
                </a:srgbClr>
              </a:solidFill>
              <a:cs typeface="B Zar" panose="00000400000000000000" pitchFamily="2" charset="-78"/>
            </a:endParaRPr>
          </a:p>
          <a:p>
            <a:pPr indent="515938" algn="r" rtl="1">
              <a:lnSpc>
                <a:spcPct val="150000"/>
              </a:lnSpc>
            </a:pPr>
            <a:r>
              <a:rPr lang="fa-IR" b="1" dirty="0">
                <a:solidFill>
                  <a:srgbClr val="000066">
                    <a:hueOff val="0"/>
                    <a:satOff val="0"/>
                    <a:lumOff val="0"/>
                    <a:alphaOff val="0"/>
                  </a:srgbClr>
                </a:solidFill>
                <a:cs typeface="B Zar" panose="00000400000000000000" pitchFamily="2" charset="-78"/>
              </a:rPr>
              <a:t>۲-ویراش و حذف دسترسی‌های افراد به کارپوشه( کاربر فرعی</a:t>
            </a:r>
            <a:r>
              <a:rPr lang="fa-IR" sz="1600" b="1" dirty="0">
                <a:solidFill>
                  <a:srgbClr val="000066">
                    <a:hueOff val="0"/>
                    <a:satOff val="0"/>
                    <a:lumOff val="0"/>
                    <a:alphaOff val="0"/>
                  </a:srgbClr>
                </a:solidFill>
                <a:cs typeface="B Zar" panose="00000400000000000000" pitchFamily="2" charset="-78"/>
              </a:rPr>
              <a:t>)</a:t>
            </a:r>
            <a:r>
              <a:rPr lang="fa-IR" sz="1600" dirty="0">
                <a:solidFill>
                  <a:srgbClr val="000066">
                    <a:hueOff val="0"/>
                    <a:satOff val="0"/>
                    <a:lumOff val="0"/>
                    <a:alphaOff val="0"/>
                  </a:srgbClr>
                </a:solidFill>
                <a:cs typeface="B Zar" panose="00000400000000000000" pitchFamily="2" charset="-78"/>
              </a:rPr>
              <a:t>                                                                             </a:t>
            </a:r>
            <a:endParaRPr lang="fa-IR" sz="2000" dirty="0">
              <a:solidFill>
                <a:srgbClr val="000066">
                  <a:hueOff val="0"/>
                  <a:satOff val="0"/>
                  <a:lumOff val="0"/>
                  <a:alphaOff val="0"/>
                </a:srgbClr>
              </a:solidFill>
              <a:cs typeface="B Zar" panose="00000400000000000000" pitchFamily="2" charset="-78"/>
            </a:endParaRPr>
          </a:p>
        </p:txBody>
      </p:sp>
    </p:spTree>
    <p:extLst>
      <p:ext uri="{BB962C8B-B14F-4D97-AF65-F5344CB8AC3E}">
        <p14:creationId xmlns:p14="http://schemas.microsoft.com/office/powerpoint/2010/main" val="3947814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algn="ctr" rtl="1"/>
            <a:r>
              <a:rPr lang="fa-IR" sz="2800" dirty="0">
                <a:cs typeface="B Titr" panose="00000700000000000000" pitchFamily="2" charset="-78"/>
              </a:rPr>
              <a:t>سامانه مؤدیان</a:t>
            </a:r>
            <a:endParaRPr lang="en-US" sz="2800" dirty="0"/>
          </a:p>
        </p:txBody>
      </p:sp>
      <p:sp>
        <p:nvSpPr>
          <p:cNvPr id="6" name="Content Placeholder 2"/>
          <p:cNvSpPr>
            <a:spLocks noGrp="1"/>
          </p:cNvSpPr>
          <p:nvPr>
            <p:ph idx="1"/>
          </p:nvPr>
        </p:nvSpPr>
        <p:spPr/>
        <p:txBody>
          <a:bodyPr>
            <a:normAutofit/>
          </a:bodyPr>
          <a:lstStyle/>
          <a:p>
            <a:pPr marL="0" indent="0" algn="just" rtl="1">
              <a:buNone/>
              <a:defRPr/>
            </a:pPr>
            <a:endParaRPr lang="fa-IR" sz="1100" i="1" kern="1200" dirty="0">
              <a:solidFill>
                <a:schemeClr val="tx1"/>
              </a:solidFill>
              <a:effectLst>
                <a:outerShdw blurRad="38100" dist="38100" dir="2700000" algn="tl">
                  <a:srgbClr val="000000">
                    <a:alpha val="43137"/>
                  </a:srgbClr>
                </a:outerShdw>
              </a:effectLst>
              <a:latin typeface="Arial" charset="0"/>
              <a:cs typeface="B Zar" panose="00000400000000000000" pitchFamily="2" charset="-78"/>
            </a:endParaRPr>
          </a:p>
          <a:p>
            <a:pPr marL="0" indent="0" algn="just" rtl="1">
              <a:buNone/>
              <a:defRPr/>
            </a:pPr>
            <a:r>
              <a:rPr lang="fa-IR" sz="2000" i="1" kern="1200" dirty="0">
                <a:solidFill>
                  <a:schemeClr val="tx1"/>
                </a:solidFill>
                <a:effectLst>
                  <a:outerShdw blurRad="38100" dist="38100" dir="2700000" algn="tl">
                    <a:srgbClr val="000000">
                      <a:alpha val="43137"/>
                    </a:srgbClr>
                  </a:outerShdw>
                </a:effectLst>
                <a:latin typeface="Arial" charset="0"/>
                <a:cs typeface="B Zar" panose="00000400000000000000" pitchFamily="2" charset="-78"/>
              </a:rPr>
              <a:t>سامانه مؤدیان: </a:t>
            </a:r>
          </a:p>
          <a:p>
            <a:pPr marL="0" indent="0" algn="just" rtl="1">
              <a:lnSpc>
                <a:spcPct val="150000"/>
              </a:lnSpc>
              <a:buNone/>
              <a:defRPr/>
            </a:pPr>
            <a:r>
              <a:rPr lang="fa-IR" sz="2000" dirty="0">
                <a:solidFill>
                  <a:schemeClr val="tx1"/>
                </a:solidFill>
                <a:cs typeface="B Zar" panose="00000400000000000000" pitchFamily="2" charset="-78"/>
              </a:rPr>
              <a:t>سامانه ای است تحت مدیریت سازمان که در آن به </a:t>
            </a:r>
            <a:r>
              <a:rPr lang="fa-IR" sz="2400" dirty="0">
                <a:solidFill>
                  <a:schemeClr val="tx1">
                    <a:lumMod val="60000"/>
                    <a:lumOff val="40000"/>
                  </a:schemeClr>
                </a:solidFill>
                <a:cs typeface="B Zar" panose="00000400000000000000" pitchFamily="2" charset="-78"/>
              </a:rPr>
              <a:t>هر مؤدی</a:t>
            </a:r>
            <a:r>
              <a:rPr lang="fa-IR" sz="2400" dirty="0">
                <a:solidFill>
                  <a:schemeClr val="tx1"/>
                </a:solidFill>
                <a:cs typeface="B Zar" panose="00000400000000000000" pitchFamily="2" charset="-78"/>
              </a:rPr>
              <a:t>، </a:t>
            </a:r>
            <a:r>
              <a:rPr lang="fa-IR" sz="2400" dirty="0">
                <a:solidFill>
                  <a:schemeClr val="tx1">
                    <a:lumMod val="60000"/>
                    <a:lumOff val="40000"/>
                  </a:schemeClr>
                </a:solidFill>
                <a:cs typeface="B Zar" panose="00000400000000000000" pitchFamily="2" charset="-78"/>
              </a:rPr>
              <a:t>کارپوشه ویژه­ای </a:t>
            </a:r>
            <a:r>
              <a:rPr lang="fa-IR" sz="2000" dirty="0">
                <a:solidFill>
                  <a:schemeClr val="tx1"/>
                </a:solidFill>
                <a:cs typeface="B Zar" panose="00000400000000000000" pitchFamily="2" charset="-78"/>
              </a:rPr>
              <a:t>اختصاص یافته </a:t>
            </a:r>
            <a:r>
              <a:rPr lang="fa-IR" sz="2000" u="sng" dirty="0">
                <a:solidFill>
                  <a:schemeClr val="tx1"/>
                </a:solidFill>
                <a:cs typeface="B Zar" panose="00000400000000000000" pitchFamily="2" charset="-78"/>
              </a:rPr>
              <a:t>و تبادل اطلاعات میان مؤدیان و سازمان منحصراً از طریق آن کارپوشه انجام می­شود.</a:t>
            </a:r>
          </a:p>
          <a:p>
            <a:pPr algn="just" rtl="1">
              <a:defRPr/>
            </a:pPr>
            <a:endParaRPr lang="fa-IR" sz="1200" dirty="0">
              <a:solidFill>
                <a:schemeClr val="tx1"/>
              </a:solidFill>
              <a:cs typeface="B Zar" panose="00000400000000000000" pitchFamily="2" charset="-78"/>
            </a:endParaRPr>
          </a:p>
          <a:p>
            <a:pPr marL="0" indent="0" algn="just" rtl="1">
              <a:lnSpc>
                <a:spcPct val="150000"/>
              </a:lnSpc>
              <a:buNone/>
              <a:defRPr/>
            </a:pPr>
            <a:r>
              <a:rPr lang="fa-IR" sz="2000" dirty="0">
                <a:solidFill>
                  <a:schemeClr val="tx1"/>
                </a:solidFill>
                <a:cs typeface="B Zar" panose="00000400000000000000" pitchFamily="2" charset="-78"/>
              </a:rPr>
              <a:t>مؤدیان می­توانند با استفاده از هرگونه سخت افزار یا نرم افزار اعم از رایانه شخصی، پایانه فروشگاهی، سامانه­های ابری یا هر وسیله دیگری که </a:t>
            </a:r>
            <a:r>
              <a:rPr lang="fa-IR" sz="2400" dirty="0">
                <a:solidFill>
                  <a:schemeClr val="tx1">
                    <a:lumMod val="60000"/>
                    <a:lumOff val="40000"/>
                  </a:schemeClr>
                </a:solidFill>
                <a:cs typeface="B Zar" panose="00000400000000000000" pitchFamily="2" charset="-78"/>
              </a:rPr>
              <a:t>حافظه مالیاتی </a:t>
            </a:r>
            <a:r>
              <a:rPr lang="fa-IR" sz="2000" dirty="0">
                <a:solidFill>
                  <a:schemeClr val="tx1"/>
                </a:solidFill>
                <a:cs typeface="B Zar" panose="00000400000000000000" pitchFamily="2" charset="-78"/>
              </a:rPr>
              <a:t>به آن متصل شده باشد، به سامانه مؤدیان متصل شوند. </a:t>
            </a:r>
          </a:p>
          <a:p>
            <a:pPr algn="just" rtl="1">
              <a:defRPr/>
            </a:pPr>
            <a:endParaRPr lang="fa-IR" sz="2000" dirty="0">
              <a:solidFill>
                <a:schemeClr val="tx1">
                  <a:lumMod val="60000"/>
                  <a:lumOff val="40000"/>
                </a:schemeClr>
              </a:solidFill>
              <a:cs typeface="B Zar" panose="00000400000000000000" pitchFamily="2" charset="-78"/>
            </a:endParaRPr>
          </a:p>
          <a:p>
            <a:pPr marL="0" indent="0" algn="just" rtl="1">
              <a:buNone/>
              <a:defRPr/>
            </a:pPr>
            <a:r>
              <a:rPr lang="fa-IR" sz="2200" dirty="0">
                <a:solidFill>
                  <a:schemeClr val="tx1">
                    <a:lumMod val="60000"/>
                    <a:lumOff val="40000"/>
                  </a:schemeClr>
                </a:solidFill>
                <a:cs typeface="B Zar" panose="00000400000000000000" pitchFamily="2" charset="-78"/>
              </a:rPr>
              <a:t>مرجع نهائی ثبت، صدور و استعلام صورتحساب الکترونیکی، سامانه مؤدیان می­باشد</a:t>
            </a:r>
            <a:r>
              <a:rPr lang="fa-IR" sz="2200" dirty="0">
                <a:solidFill>
                  <a:schemeClr val="tx1"/>
                </a:solidFill>
                <a:cs typeface="B Zar" panose="00000400000000000000" pitchFamily="2" charset="-78"/>
              </a:rPr>
              <a:t>.</a:t>
            </a:r>
          </a:p>
        </p:txBody>
      </p:sp>
      <p:sp>
        <p:nvSpPr>
          <p:cNvPr id="4" name="Slide Number Placeholder 3"/>
          <p:cNvSpPr>
            <a:spLocks noGrp="1"/>
          </p:cNvSpPr>
          <p:nvPr>
            <p:ph type="sldNum" sz="quarter" idx="11"/>
          </p:nvPr>
        </p:nvSpPr>
        <p:spPr/>
        <p:txBody>
          <a:bodyPr/>
          <a:lstStyle/>
          <a:p>
            <a:fld id="{60CD5F87-C01F-4282-BF24-CEB4F2A71AE3}" type="slidenum">
              <a:rPr lang="ar-SA" smtClean="0"/>
              <a:pPr/>
              <a:t>8</a:t>
            </a:fld>
            <a:endParaRPr lang="en-US"/>
          </a:p>
        </p:txBody>
      </p:sp>
      <p:sp>
        <p:nvSpPr>
          <p:cNvPr id="7" name="Rounded Rectangle 6"/>
          <p:cNvSpPr/>
          <p:nvPr/>
        </p:nvSpPr>
        <p:spPr>
          <a:xfrm>
            <a:off x="223684" y="990600"/>
            <a:ext cx="8691716" cy="54864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299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1860" y="361867"/>
            <a:ext cx="7886700" cy="842631"/>
          </a:xfrm>
          <a:solidFill>
            <a:schemeClr val="accent1">
              <a:lumMod val="50000"/>
            </a:schemeClr>
          </a:solidFill>
        </p:spPr>
        <p:txBody>
          <a:bodyPr>
            <a:normAutofit/>
          </a:bodyPr>
          <a:lstStyle/>
          <a:p>
            <a:pPr algn="ctr"/>
            <a:r>
              <a:rPr lang="fa-IR" sz="2400" dirty="0" smtClean="0">
                <a:solidFill>
                  <a:schemeClr val="bg1"/>
                </a:solidFill>
                <a:cs typeface="B Titr" panose="00000700000000000000" pitchFamily="2" charset="-78"/>
              </a:rPr>
              <a:t>مدیریت پرونده مالیاتی بخش کاربران فرعی</a:t>
            </a:r>
            <a:endParaRPr lang="en-US" sz="2400" dirty="0">
              <a:solidFill>
                <a:schemeClr val="bg1"/>
              </a:solidFill>
              <a:cs typeface="B Titr" panose="00000700000000000000" pitchFamily="2" charset="-78"/>
            </a:endParaRPr>
          </a:p>
        </p:txBody>
      </p:sp>
      <p:sp>
        <p:nvSpPr>
          <p:cNvPr id="2" name="Slide Number Placeholder 1"/>
          <p:cNvSpPr>
            <a:spLocks noGrp="1"/>
          </p:cNvSpPr>
          <p:nvPr>
            <p:ph type="sldNum" sz="quarter" idx="12"/>
          </p:nvPr>
        </p:nvSpPr>
        <p:spPr/>
        <p:txBody>
          <a:bodyPr/>
          <a:lstStyle/>
          <a:p>
            <a:fld id="{245C938A-A144-49A8-BA9F-9E1A2111F484}" type="slidenum">
              <a:rPr lang="en-US" smtClean="0">
                <a:solidFill>
                  <a:prstClr val="black">
                    <a:tint val="75000"/>
                  </a:prstClr>
                </a:solidFill>
              </a:rPr>
              <a:pPr/>
              <a:t>80</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699577" y="1524162"/>
            <a:ext cx="8205382" cy="2629274"/>
          </a:xfrm>
          <a:prstGeom prst="rect">
            <a:avLst/>
          </a:prstGeom>
        </p:spPr>
      </p:pic>
      <p:pic>
        <p:nvPicPr>
          <p:cNvPr id="5" name="Picture 4"/>
          <p:cNvPicPr>
            <a:picLocks noChangeAspect="1"/>
          </p:cNvPicPr>
          <p:nvPr/>
        </p:nvPicPr>
        <p:blipFill>
          <a:blip r:embed="rId3"/>
          <a:stretch>
            <a:fillRect/>
          </a:stretch>
        </p:blipFill>
        <p:spPr>
          <a:xfrm>
            <a:off x="333570" y="4419599"/>
            <a:ext cx="8660539" cy="1936751"/>
          </a:xfrm>
          <a:prstGeom prst="rect">
            <a:avLst/>
          </a:prstGeom>
        </p:spPr>
      </p:pic>
      <p:pic>
        <p:nvPicPr>
          <p:cNvPr id="6" name="Picture 5" descr="instagram icon gold home transparent PNG - Stick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672" y="1193514"/>
            <a:ext cx="416377" cy="41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252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pPr/>
              <a:t>81</a:t>
            </a:fld>
            <a:endParaRPr lang="en-US"/>
          </a:p>
        </p:txBody>
      </p:sp>
      <p:sp>
        <p:nvSpPr>
          <p:cNvPr id="3" name="Rectangle 2"/>
          <p:cNvSpPr/>
          <p:nvPr/>
        </p:nvSpPr>
        <p:spPr>
          <a:xfrm>
            <a:off x="-304800" y="152400"/>
            <a:ext cx="10287000"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800" b="1" dirty="0">
                <a:solidFill>
                  <a:schemeClr val="bg1"/>
                </a:solidFill>
                <a:latin typeface="Calibri" panose="020F0502020204030204"/>
                <a:cs typeface="B Titr" panose="00000700000000000000" pitchFamily="2" charset="-78"/>
              </a:rPr>
              <a:t>عضویت - بخش مدیریت شرکت های معتمد/سامانه های دولتی</a:t>
            </a:r>
          </a:p>
        </p:txBody>
      </p:sp>
      <p:pic>
        <p:nvPicPr>
          <p:cNvPr id="4" name="Picture 3"/>
          <p:cNvPicPr>
            <a:picLocks noChangeAspect="1"/>
          </p:cNvPicPr>
          <p:nvPr/>
        </p:nvPicPr>
        <p:blipFill>
          <a:blip r:embed="rId2"/>
          <a:stretch>
            <a:fillRect/>
          </a:stretch>
        </p:blipFill>
        <p:spPr>
          <a:xfrm>
            <a:off x="152401" y="990601"/>
            <a:ext cx="8991600" cy="4190999"/>
          </a:xfrm>
          <a:prstGeom prst="rect">
            <a:avLst/>
          </a:prstGeom>
        </p:spPr>
      </p:pic>
    </p:spTree>
    <p:extLst>
      <p:ext uri="{BB962C8B-B14F-4D97-AF65-F5344CB8AC3E}">
        <p14:creationId xmlns:p14="http://schemas.microsoft.com/office/powerpoint/2010/main" val="40580039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solidFill>
                  <a:srgbClr val="50A834"/>
                </a:solidFill>
              </a:rPr>
              <a:pPr/>
              <a:t>82</a:t>
            </a:fld>
            <a:endParaRPr lang="en-US">
              <a:solidFill>
                <a:srgbClr val="50A834"/>
              </a:solidFill>
            </a:endParaRPr>
          </a:p>
        </p:txBody>
      </p:sp>
      <p:sp>
        <p:nvSpPr>
          <p:cNvPr id="3" name="Rectangle 2"/>
          <p:cNvSpPr/>
          <p:nvPr/>
        </p:nvSpPr>
        <p:spPr>
          <a:xfrm>
            <a:off x="1443732" y="261826"/>
            <a:ext cx="6100068" cy="523220"/>
          </a:xfrm>
          <a:prstGeom prst="rect">
            <a:avLst/>
          </a:prstGeom>
        </p:spPr>
        <p:txBody>
          <a:bodyPr wrap="square">
            <a:spAutoFit/>
          </a:bodyPr>
          <a:lstStyle/>
          <a:p>
            <a:pPr algn="ctr" rtl="1" fontAlgn="auto">
              <a:spcBef>
                <a:spcPts val="0"/>
              </a:spcBef>
              <a:spcAft>
                <a:spcPts val="0"/>
              </a:spcAft>
              <a:defRPr/>
            </a:pPr>
            <a:r>
              <a:rPr lang="fa-IR" sz="2800" b="1" dirty="0">
                <a:solidFill>
                  <a:srgbClr val="FFFFFF"/>
                </a:solidFill>
                <a:latin typeface="Calibri" panose="020F0502020204030204"/>
                <a:cs typeface="B Titr" panose="00000700000000000000" pitchFamily="2" charset="-78"/>
              </a:rPr>
              <a:t>عضویت- بخش مدیریت ابزار پرداخت</a:t>
            </a:r>
          </a:p>
        </p:txBody>
      </p:sp>
      <p:pic>
        <p:nvPicPr>
          <p:cNvPr id="4" name="Picture 3"/>
          <p:cNvPicPr>
            <a:picLocks noChangeAspect="1"/>
          </p:cNvPicPr>
          <p:nvPr/>
        </p:nvPicPr>
        <p:blipFill>
          <a:blip r:embed="rId2"/>
          <a:stretch>
            <a:fillRect/>
          </a:stretch>
        </p:blipFill>
        <p:spPr>
          <a:xfrm>
            <a:off x="152399" y="1057274"/>
            <a:ext cx="8991601" cy="5114926"/>
          </a:xfrm>
          <a:prstGeom prst="rect">
            <a:avLst/>
          </a:prstGeom>
        </p:spPr>
      </p:pic>
    </p:spTree>
    <p:extLst>
      <p:ext uri="{BB962C8B-B14F-4D97-AF65-F5344CB8AC3E}">
        <p14:creationId xmlns:p14="http://schemas.microsoft.com/office/powerpoint/2010/main" val="40609854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solidFill>
                  <a:srgbClr val="50A834"/>
                </a:solidFill>
              </a:rPr>
              <a:pPr/>
              <a:t>83</a:t>
            </a:fld>
            <a:endParaRPr lang="en-US">
              <a:solidFill>
                <a:srgbClr val="50A834"/>
              </a:solidFill>
            </a:endParaRPr>
          </a:p>
        </p:txBody>
      </p:sp>
      <p:sp>
        <p:nvSpPr>
          <p:cNvPr id="3" name="Rectangle 2"/>
          <p:cNvSpPr/>
          <p:nvPr/>
        </p:nvSpPr>
        <p:spPr>
          <a:xfrm>
            <a:off x="781050" y="228600"/>
            <a:ext cx="7543800" cy="523220"/>
          </a:xfrm>
          <a:prstGeom prst="rect">
            <a:avLst/>
          </a:prstGeom>
        </p:spPr>
        <p:txBody>
          <a:bodyPr wrap="square">
            <a:spAutoFit/>
          </a:bodyPr>
          <a:lstStyle/>
          <a:p>
            <a:pPr algn="ctr" rtl="1" fontAlgn="auto">
              <a:spcBef>
                <a:spcPts val="0"/>
              </a:spcBef>
              <a:spcAft>
                <a:spcPts val="0"/>
              </a:spcAft>
              <a:defRPr/>
            </a:pPr>
            <a:r>
              <a:rPr lang="fa-IR" sz="2800" b="1" dirty="0">
                <a:solidFill>
                  <a:srgbClr val="FFFFFF"/>
                </a:solidFill>
                <a:latin typeface="Calibri" panose="020F0502020204030204"/>
                <a:cs typeface="B Titr" panose="00000700000000000000" pitchFamily="2" charset="-78"/>
              </a:rPr>
              <a:t>عضویت- بخش مدیریت حسابهای بانکی تجاری</a:t>
            </a:r>
          </a:p>
        </p:txBody>
      </p:sp>
      <p:pic>
        <p:nvPicPr>
          <p:cNvPr id="4" name="Picture 3"/>
          <p:cNvPicPr>
            <a:picLocks noChangeAspect="1"/>
          </p:cNvPicPr>
          <p:nvPr/>
        </p:nvPicPr>
        <p:blipFill>
          <a:blip r:embed="rId2"/>
          <a:stretch>
            <a:fillRect/>
          </a:stretch>
        </p:blipFill>
        <p:spPr>
          <a:xfrm>
            <a:off x="76199" y="966787"/>
            <a:ext cx="8991601" cy="5281613"/>
          </a:xfrm>
          <a:prstGeom prst="rect">
            <a:avLst/>
          </a:prstGeom>
        </p:spPr>
      </p:pic>
    </p:spTree>
    <p:extLst>
      <p:ext uri="{BB962C8B-B14F-4D97-AF65-F5344CB8AC3E}">
        <p14:creationId xmlns:p14="http://schemas.microsoft.com/office/powerpoint/2010/main" val="33107713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B99DA81-F034-4383-B854-7B823F948003}" type="slidenum">
              <a:rPr lang="ar-SA" smtClean="0"/>
              <a:pPr/>
              <a:t>84</a:t>
            </a:fld>
            <a:endParaRPr lang="en-US"/>
          </a:p>
        </p:txBody>
      </p:sp>
      <p:sp>
        <p:nvSpPr>
          <p:cNvPr id="4" name="Rectangle 3"/>
          <p:cNvSpPr/>
          <p:nvPr/>
        </p:nvSpPr>
        <p:spPr>
          <a:xfrm>
            <a:off x="457200" y="178127"/>
            <a:ext cx="8229600"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800" b="1" dirty="0">
                <a:solidFill>
                  <a:schemeClr val="bg1"/>
                </a:solidFill>
                <a:latin typeface="Calibri" panose="020F0502020204030204"/>
                <a:cs typeface="B Titr" panose="00000700000000000000" pitchFamily="2" charset="-78"/>
              </a:rPr>
              <a:t>عضویت- بخش مدیریت شناسه یکتای حافظه مالیاتی</a:t>
            </a:r>
          </a:p>
        </p:txBody>
      </p:sp>
      <p:pic>
        <p:nvPicPr>
          <p:cNvPr id="6" name="Picture 5"/>
          <p:cNvPicPr>
            <a:picLocks noChangeAspect="1"/>
          </p:cNvPicPr>
          <p:nvPr/>
        </p:nvPicPr>
        <p:blipFill>
          <a:blip r:embed="rId2"/>
          <a:stretch>
            <a:fillRect/>
          </a:stretch>
        </p:blipFill>
        <p:spPr>
          <a:xfrm>
            <a:off x="76200" y="1214437"/>
            <a:ext cx="8991600" cy="4576763"/>
          </a:xfrm>
          <a:prstGeom prst="rect">
            <a:avLst/>
          </a:prstGeom>
        </p:spPr>
      </p:pic>
    </p:spTree>
    <p:extLst>
      <p:ext uri="{BB962C8B-B14F-4D97-AF65-F5344CB8AC3E}">
        <p14:creationId xmlns:p14="http://schemas.microsoft.com/office/powerpoint/2010/main" val="40610750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CD5F87-C01F-4282-BF24-CEB4F2A71AE3}" type="slidenum">
              <a:rPr lang="ar-SA" smtClean="0">
                <a:solidFill>
                  <a:prstClr val="black">
                    <a:tint val="75000"/>
                  </a:prstClr>
                </a:solidFill>
              </a:rPr>
              <a:pPr/>
              <a:t>85</a:t>
            </a:fld>
            <a:endParaRPr lang="en-US" dirty="0">
              <a:solidFill>
                <a:prstClr val="black">
                  <a:tint val="75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1662042"/>
            <a:ext cx="6629400" cy="4236316"/>
          </a:xfrm>
          <a:prstGeom prst="rect">
            <a:avLst/>
          </a:prstGeom>
          <a:ln>
            <a:solidFill>
              <a:schemeClr val="tx1"/>
            </a:solidFill>
          </a:ln>
        </p:spPr>
      </p:pic>
      <p:sp>
        <p:nvSpPr>
          <p:cNvPr id="9" name="Rounded Rectangle 8"/>
          <p:cNvSpPr/>
          <p:nvPr/>
        </p:nvSpPr>
        <p:spPr>
          <a:xfrm>
            <a:off x="2075344" y="926075"/>
            <a:ext cx="5200649" cy="4395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fa-IR" dirty="0">
                <a:solidFill>
                  <a:srgbClr val="70AD47">
                    <a:lumMod val="50000"/>
                  </a:srgbClr>
                </a:solidFill>
                <a:cs typeface="B Titr" panose="00000700000000000000" pitchFamily="2" charset="-78"/>
              </a:rPr>
              <a:t>دریافت شناسه یکتای حافظه مالیاتی </a:t>
            </a:r>
            <a:r>
              <a:rPr lang="fa-IR" sz="1200" dirty="0">
                <a:solidFill>
                  <a:srgbClr val="70AD47">
                    <a:lumMod val="50000"/>
                  </a:srgbClr>
                </a:solidFill>
                <a:cs typeface="B Titr" panose="00000700000000000000" pitchFamily="2" charset="-78"/>
              </a:rPr>
              <a:t>(تعیین شعب و کد پستی)</a:t>
            </a:r>
            <a:endParaRPr lang="en-US" dirty="0">
              <a:solidFill>
                <a:srgbClr val="70AD47">
                  <a:lumMod val="50000"/>
                </a:srgbClr>
              </a:solidFill>
            </a:endParaRPr>
          </a:p>
        </p:txBody>
      </p:sp>
    </p:spTree>
    <p:extLst>
      <p:ext uri="{BB962C8B-B14F-4D97-AF65-F5344CB8AC3E}">
        <p14:creationId xmlns:p14="http://schemas.microsoft.com/office/powerpoint/2010/main" val="331491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5C938A-A144-49A8-BA9F-9E1A2111F484}" type="slidenum">
              <a:rPr lang="en-US" smtClean="0">
                <a:solidFill>
                  <a:prstClr val="black">
                    <a:tint val="75000"/>
                  </a:prstClr>
                </a:solidFill>
              </a:rPr>
              <a:pPr/>
              <a:t>86</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fa-IR" dirty="0" smtClean="0"/>
              <a:t>عضویت بخش مراحل دریافت شناسه یکتای حافظه مالیاتی</a:t>
            </a:r>
            <a:endParaRPr lang="en-US" dirty="0"/>
          </a:p>
        </p:txBody>
      </p:sp>
      <p:pic>
        <p:nvPicPr>
          <p:cNvPr id="11" name="Picture 10"/>
          <p:cNvPicPr>
            <a:picLocks noChangeAspect="1"/>
          </p:cNvPicPr>
          <p:nvPr/>
        </p:nvPicPr>
        <p:blipFill>
          <a:blip r:embed="rId2"/>
          <a:stretch>
            <a:fillRect/>
          </a:stretch>
        </p:blipFill>
        <p:spPr>
          <a:xfrm>
            <a:off x="655093" y="2280029"/>
            <a:ext cx="7680683" cy="3038177"/>
          </a:xfrm>
          <a:prstGeom prst="rect">
            <a:avLst/>
          </a:prstGeom>
          <a:ln>
            <a:solidFill>
              <a:srgbClr val="080808"/>
            </a:solidFill>
          </a:ln>
        </p:spPr>
      </p:pic>
      <p:sp>
        <p:nvSpPr>
          <p:cNvPr id="5" name="TextBox 4"/>
          <p:cNvSpPr txBox="1"/>
          <p:nvPr/>
        </p:nvSpPr>
        <p:spPr>
          <a:xfrm>
            <a:off x="7534681" y="2280029"/>
            <a:ext cx="255896" cy="323165"/>
          </a:xfrm>
          <a:prstGeom prst="rect">
            <a:avLst/>
          </a:prstGeom>
          <a:solidFill>
            <a:srgbClr val="FFFF00"/>
          </a:solidFill>
          <a:ln cmpd="sng">
            <a:solidFill>
              <a:srgbClr val="FF0000"/>
            </a:solidFill>
          </a:ln>
        </p:spPr>
        <p:txBody>
          <a:bodyPr wrap="square" rtlCol="1">
            <a:spAutoFit/>
          </a:bodyPr>
          <a:lstStyle/>
          <a:p>
            <a:pPr algn="r" rtl="1" fontAlgn="auto">
              <a:spcBef>
                <a:spcPts val="0"/>
              </a:spcBef>
              <a:spcAft>
                <a:spcPts val="0"/>
              </a:spcAft>
            </a:pPr>
            <a:r>
              <a:rPr lang="fa-IR" sz="1500" b="1" dirty="0">
                <a:solidFill>
                  <a:prstClr val="black"/>
                </a:solidFill>
                <a:latin typeface="Calibri" panose="020F0502020204030204"/>
                <a:cs typeface="B Zar" panose="00000400000000000000" pitchFamily="2" charset="-78"/>
              </a:rPr>
              <a:t>1</a:t>
            </a:r>
          </a:p>
        </p:txBody>
      </p:sp>
      <p:sp>
        <p:nvSpPr>
          <p:cNvPr id="7" name="TextBox 6"/>
          <p:cNvSpPr txBox="1"/>
          <p:nvPr/>
        </p:nvSpPr>
        <p:spPr>
          <a:xfrm>
            <a:off x="6457951" y="2280029"/>
            <a:ext cx="255896" cy="323165"/>
          </a:xfrm>
          <a:prstGeom prst="rect">
            <a:avLst/>
          </a:prstGeom>
          <a:solidFill>
            <a:srgbClr val="FFFF00"/>
          </a:solidFill>
          <a:ln cmpd="sng">
            <a:solidFill>
              <a:srgbClr val="FF0000"/>
            </a:solidFill>
          </a:ln>
        </p:spPr>
        <p:txBody>
          <a:bodyPr wrap="square" rtlCol="1">
            <a:spAutoFit/>
          </a:bodyPr>
          <a:lstStyle/>
          <a:p>
            <a:pPr algn="r" rtl="1" fontAlgn="auto">
              <a:spcBef>
                <a:spcPts val="0"/>
              </a:spcBef>
              <a:spcAft>
                <a:spcPts val="0"/>
              </a:spcAft>
            </a:pPr>
            <a:r>
              <a:rPr lang="fa-IR" sz="1500" b="1" dirty="0">
                <a:solidFill>
                  <a:prstClr val="black"/>
                </a:solidFill>
                <a:latin typeface="Calibri" panose="020F0502020204030204"/>
                <a:cs typeface="B Zar" panose="00000400000000000000" pitchFamily="2" charset="-78"/>
              </a:rPr>
              <a:t>2</a:t>
            </a:r>
          </a:p>
        </p:txBody>
      </p:sp>
      <p:sp>
        <p:nvSpPr>
          <p:cNvPr id="8" name="TextBox 7"/>
          <p:cNvSpPr txBox="1"/>
          <p:nvPr/>
        </p:nvSpPr>
        <p:spPr>
          <a:xfrm>
            <a:off x="5366173" y="2280029"/>
            <a:ext cx="255896" cy="323165"/>
          </a:xfrm>
          <a:prstGeom prst="rect">
            <a:avLst/>
          </a:prstGeom>
          <a:solidFill>
            <a:srgbClr val="FFFF00"/>
          </a:solidFill>
          <a:ln cmpd="sng">
            <a:solidFill>
              <a:srgbClr val="FF0000"/>
            </a:solidFill>
          </a:ln>
        </p:spPr>
        <p:txBody>
          <a:bodyPr wrap="square" rtlCol="1">
            <a:spAutoFit/>
          </a:bodyPr>
          <a:lstStyle/>
          <a:p>
            <a:pPr algn="r" rtl="1" fontAlgn="auto">
              <a:spcBef>
                <a:spcPts val="0"/>
              </a:spcBef>
              <a:spcAft>
                <a:spcPts val="0"/>
              </a:spcAft>
            </a:pPr>
            <a:r>
              <a:rPr lang="fa-IR" sz="1500" b="1" dirty="0">
                <a:solidFill>
                  <a:prstClr val="black"/>
                </a:solidFill>
                <a:latin typeface="Calibri" panose="020F0502020204030204"/>
                <a:cs typeface="B Zar" panose="00000400000000000000" pitchFamily="2" charset="-78"/>
              </a:rPr>
              <a:t>3</a:t>
            </a:r>
          </a:p>
        </p:txBody>
      </p:sp>
      <p:sp>
        <p:nvSpPr>
          <p:cNvPr id="9" name="TextBox 8"/>
          <p:cNvSpPr txBox="1"/>
          <p:nvPr/>
        </p:nvSpPr>
        <p:spPr>
          <a:xfrm>
            <a:off x="4289443" y="2280029"/>
            <a:ext cx="255896" cy="323165"/>
          </a:xfrm>
          <a:prstGeom prst="rect">
            <a:avLst/>
          </a:prstGeom>
          <a:solidFill>
            <a:srgbClr val="FFFF00"/>
          </a:solidFill>
          <a:ln cmpd="sng">
            <a:solidFill>
              <a:srgbClr val="FF0000"/>
            </a:solidFill>
          </a:ln>
        </p:spPr>
        <p:txBody>
          <a:bodyPr wrap="square" rtlCol="1">
            <a:spAutoFit/>
          </a:bodyPr>
          <a:lstStyle/>
          <a:p>
            <a:pPr algn="r" rtl="1" fontAlgn="auto">
              <a:spcBef>
                <a:spcPts val="0"/>
              </a:spcBef>
              <a:spcAft>
                <a:spcPts val="0"/>
              </a:spcAft>
            </a:pPr>
            <a:r>
              <a:rPr lang="fa-IR" sz="1500" b="1" dirty="0">
                <a:solidFill>
                  <a:prstClr val="black"/>
                </a:solidFill>
                <a:latin typeface="Calibri" panose="020F0502020204030204"/>
                <a:cs typeface="B Zar" panose="00000400000000000000" pitchFamily="2" charset="-78"/>
              </a:rPr>
              <a:t>4</a:t>
            </a:r>
          </a:p>
        </p:txBody>
      </p:sp>
      <p:sp>
        <p:nvSpPr>
          <p:cNvPr id="10" name="TextBox 9"/>
          <p:cNvSpPr txBox="1"/>
          <p:nvPr/>
        </p:nvSpPr>
        <p:spPr>
          <a:xfrm>
            <a:off x="3248798" y="2280029"/>
            <a:ext cx="255896" cy="323165"/>
          </a:xfrm>
          <a:prstGeom prst="rect">
            <a:avLst/>
          </a:prstGeom>
          <a:solidFill>
            <a:srgbClr val="FFFF00"/>
          </a:solidFill>
          <a:ln cmpd="sng">
            <a:solidFill>
              <a:srgbClr val="FF0000"/>
            </a:solidFill>
          </a:ln>
        </p:spPr>
        <p:txBody>
          <a:bodyPr wrap="square" rtlCol="1">
            <a:spAutoFit/>
          </a:bodyPr>
          <a:lstStyle/>
          <a:p>
            <a:pPr algn="r" rtl="1" fontAlgn="auto">
              <a:spcBef>
                <a:spcPts val="0"/>
              </a:spcBef>
              <a:spcAft>
                <a:spcPts val="0"/>
              </a:spcAft>
            </a:pPr>
            <a:r>
              <a:rPr lang="fa-IR" sz="1500" b="1" dirty="0">
                <a:solidFill>
                  <a:prstClr val="black"/>
                </a:solidFill>
                <a:latin typeface="Calibri" panose="020F0502020204030204"/>
                <a:cs typeface="B Zar" panose="00000400000000000000" pitchFamily="2" charset="-78"/>
              </a:rPr>
              <a:t>5</a:t>
            </a:r>
          </a:p>
        </p:txBody>
      </p:sp>
      <p:sp>
        <p:nvSpPr>
          <p:cNvPr id="12" name="TextBox 11"/>
          <p:cNvSpPr txBox="1"/>
          <p:nvPr/>
        </p:nvSpPr>
        <p:spPr>
          <a:xfrm>
            <a:off x="1080291" y="2280029"/>
            <a:ext cx="255896" cy="323165"/>
          </a:xfrm>
          <a:prstGeom prst="rect">
            <a:avLst/>
          </a:prstGeom>
          <a:solidFill>
            <a:srgbClr val="FFFF00"/>
          </a:solidFill>
          <a:ln cmpd="sng">
            <a:solidFill>
              <a:srgbClr val="FF0000"/>
            </a:solidFill>
          </a:ln>
        </p:spPr>
        <p:txBody>
          <a:bodyPr wrap="square" rtlCol="1">
            <a:spAutoFit/>
          </a:bodyPr>
          <a:lstStyle/>
          <a:p>
            <a:pPr algn="r" rtl="1" fontAlgn="auto">
              <a:spcBef>
                <a:spcPts val="0"/>
              </a:spcBef>
              <a:spcAft>
                <a:spcPts val="0"/>
              </a:spcAft>
            </a:pPr>
            <a:r>
              <a:rPr lang="fa-IR" sz="1500" b="1" dirty="0">
                <a:solidFill>
                  <a:prstClr val="black"/>
                </a:solidFill>
                <a:latin typeface="Calibri" panose="020F0502020204030204"/>
                <a:cs typeface="B Zar" panose="00000400000000000000" pitchFamily="2" charset="-78"/>
              </a:rPr>
              <a:t>7</a:t>
            </a:r>
          </a:p>
        </p:txBody>
      </p:sp>
      <p:sp>
        <p:nvSpPr>
          <p:cNvPr id="13" name="TextBox 12"/>
          <p:cNvSpPr txBox="1"/>
          <p:nvPr/>
        </p:nvSpPr>
        <p:spPr>
          <a:xfrm>
            <a:off x="2195573" y="2280029"/>
            <a:ext cx="255896" cy="323165"/>
          </a:xfrm>
          <a:prstGeom prst="rect">
            <a:avLst/>
          </a:prstGeom>
          <a:solidFill>
            <a:srgbClr val="FFFF00"/>
          </a:solidFill>
          <a:ln cmpd="sng">
            <a:solidFill>
              <a:srgbClr val="FF0000"/>
            </a:solidFill>
          </a:ln>
        </p:spPr>
        <p:txBody>
          <a:bodyPr wrap="square" rtlCol="1">
            <a:spAutoFit/>
          </a:bodyPr>
          <a:lstStyle/>
          <a:p>
            <a:pPr algn="r" rtl="1" fontAlgn="auto">
              <a:spcBef>
                <a:spcPts val="0"/>
              </a:spcBef>
              <a:spcAft>
                <a:spcPts val="0"/>
              </a:spcAft>
            </a:pPr>
            <a:r>
              <a:rPr lang="fa-IR" sz="1500" b="1" dirty="0">
                <a:solidFill>
                  <a:prstClr val="black"/>
                </a:solidFill>
                <a:latin typeface="Calibri" panose="020F0502020204030204"/>
                <a:cs typeface="B Zar" panose="00000400000000000000" pitchFamily="2" charset="-78"/>
              </a:rPr>
              <a:t>6</a:t>
            </a:r>
          </a:p>
        </p:txBody>
      </p:sp>
      <p:pic>
        <p:nvPicPr>
          <p:cNvPr id="14" name="Picture 13" descr="instagram icon gold home transparent PNG - Stick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72" y="1193514"/>
            <a:ext cx="416377" cy="41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895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CD5F87-C01F-4282-BF24-CEB4F2A71AE3}" type="slidenum">
              <a:rPr lang="ar-SA" smtClean="0">
                <a:solidFill>
                  <a:prstClr val="black">
                    <a:tint val="75000"/>
                  </a:prstClr>
                </a:solidFill>
              </a:rPr>
              <a:pPr/>
              <a:t>87</a:t>
            </a:fld>
            <a:endParaRPr lang="en-US" dirty="0">
              <a:solidFill>
                <a:prstClr val="black">
                  <a:tint val="75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1662042"/>
            <a:ext cx="6572250" cy="4236315"/>
          </a:xfrm>
          <a:prstGeom prst="rect">
            <a:avLst/>
          </a:prstGeom>
          <a:ln>
            <a:solidFill>
              <a:schemeClr val="tx1"/>
            </a:solidFill>
          </a:ln>
        </p:spPr>
      </p:pic>
      <p:sp>
        <p:nvSpPr>
          <p:cNvPr id="9" name="Rounded Rectangle 8"/>
          <p:cNvSpPr/>
          <p:nvPr/>
        </p:nvSpPr>
        <p:spPr>
          <a:xfrm>
            <a:off x="2075344" y="926075"/>
            <a:ext cx="5200649" cy="4395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fa-IR" dirty="0">
                <a:solidFill>
                  <a:srgbClr val="70AD47">
                    <a:lumMod val="50000"/>
                  </a:srgbClr>
                </a:solidFill>
                <a:cs typeface="B Titr" panose="00000700000000000000" pitchFamily="2" charset="-78"/>
              </a:rPr>
              <a:t>دریافت شناسه یکتای حافظه مالیاتی </a:t>
            </a:r>
            <a:r>
              <a:rPr lang="fa-IR" sz="1200" dirty="0">
                <a:solidFill>
                  <a:srgbClr val="70AD47">
                    <a:lumMod val="50000"/>
                  </a:srgbClr>
                </a:solidFill>
                <a:cs typeface="B Titr" panose="00000700000000000000" pitchFamily="2" charset="-78"/>
              </a:rPr>
              <a:t>(تأیید نهایی اطلاعات)</a:t>
            </a:r>
            <a:endParaRPr lang="en-US" dirty="0">
              <a:solidFill>
                <a:srgbClr val="70AD47">
                  <a:lumMod val="50000"/>
                </a:srgbClr>
              </a:solidFill>
            </a:endParaRPr>
          </a:p>
        </p:txBody>
      </p:sp>
    </p:spTree>
    <p:extLst>
      <p:ext uri="{BB962C8B-B14F-4D97-AF65-F5344CB8AC3E}">
        <p14:creationId xmlns:p14="http://schemas.microsoft.com/office/powerpoint/2010/main" val="240393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19200" y="900106"/>
            <a:ext cx="6934200" cy="70009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fa-IR" dirty="0">
                <a:solidFill>
                  <a:srgbClr val="70AD47">
                    <a:lumMod val="50000"/>
                  </a:srgbClr>
                </a:solidFill>
                <a:cs typeface="B Titr" panose="00000700000000000000" pitchFamily="2" charset="-78"/>
              </a:rPr>
              <a:t>دریافت شناسه یکتای حافظه مالیاتی </a:t>
            </a:r>
            <a:r>
              <a:rPr lang="fa-IR" sz="1200" dirty="0">
                <a:solidFill>
                  <a:srgbClr val="70AD47">
                    <a:lumMod val="50000"/>
                  </a:srgbClr>
                </a:solidFill>
                <a:cs typeface="B Titr" panose="00000700000000000000" pitchFamily="2" charset="-78"/>
              </a:rPr>
              <a:t>(تعیین نحوه ارسال </a:t>
            </a:r>
            <a:r>
              <a:rPr lang="fa-IR" sz="1200" dirty="0" smtClean="0">
                <a:solidFill>
                  <a:srgbClr val="70AD47">
                    <a:lumMod val="50000"/>
                  </a:srgbClr>
                </a:solidFill>
                <a:cs typeface="B Titr" panose="00000700000000000000" pitchFamily="2" charset="-78"/>
              </a:rPr>
              <a:t>اطلاعات)</a:t>
            </a:r>
            <a:endParaRPr lang="en-US" dirty="0">
              <a:solidFill>
                <a:srgbClr val="70AD47">
                  <a:lumMod val="50000"/>
                </a:srgbClr>
              </a:solidFill>
            </a:endParaRPr>
          </a:p>
        </p:txBody>
      </p:sp>
      <p:graphicFrame>
        <p:nvGraphicFramePr>
          <p:cNvPr id="2" name="Table 1">
            <a:extLst>
              <a:ext uri="{FF2B5EF4-FFF2-40B4-BE49-F238E27FC236}">
                <a16:creationId xmlns:a16="http://schemas.microsoft.com/office/drawing/2014/main" xmlns="" id="{FEC55FD6-22DA-71E1-4145-BA8CC0CCFF16}"/>
              </a:ext>
            </a:extLst>
          </p:cNvPr>
          <p:cNvGraphicFramePr>
            <a:graphicFrameLocks noGrp="1"/>
          </p:cNvGraphicFramePr>
          <p:nvPr>
            <p:extLst/>
          </p:nvPr>
        </p:nvGraphicFramePr>
        <p:xfrm>
          <a:off x="1342254" y="1943100"/>
          <a:ext cx="6459492" cy="3436625"/>
        </p:xfrm>
        <a:graphic>
          <a:graphicData uri="http://schemas.openxmlformats.org/drawingml/2006/table">
            <a:tbl>
              <a:tblPr rtl="1" firstRow="1" firstCol="1" bandRow="1">
                <a:tableStyleId>{5C22544A-7EE6-4342-B048-85BDC9FD1C3A}</a:tableStyleId>
              </a:tblPr>
              <a:tblGrid>
                <a:gridCol w="492185">
                  <a:extLst>
                    <a:ext uri="{9D8B030D-6E8A-4147-A177-3AD203B41FA5}">
                      <a16:colId xmlns:a16="http://schemas.microsoft.com/office/drawing/2014/main" xmlns="" val="1322986305"/>
                    </a:ext>
                  </a:extLst>
                </a:gridCol>
                <a:gridCol w="3552888">
                  <a:extLst>
                    <a:ext uri="{9D8B030D-6E8A-4147-A177-3AD203B41FA5}">
                      <a16:colId xmlns:a16="http://schemas.microsoft.com/office/drawing/2014/main" xmlns="" val="1787101994"/>
                    </a:ext>
                  </a:extLst>
                </a:gridCol>
                <a:gridCol w="1433939">
                  <a:extLst>
                    <a:ext uri="{9D8B030D-6E8A-4147-A177-3AD203B41FA5}">
                      <a16:colId xmlns:a16="http://schemas.microsoft.com/office/drawing/2014/main" xmlns="" val="4168563018"/>
                    </a:ext>
                  </a:extLst>
                </a:gridCol>
                <a:gridCol w="980480">
                  <a:extLst>
                    <a:ext uri="{9D8B030D-6E8A-4147-A177-3AD203B41FA5}">
                      <a16:colId xmlns:a16="http://schemas.microsoft.com/office/drawing/2014/main" xmlns="" val="2066402331"/>
                    </a:ext>
                  </a:extLst>
                </a:gridCol>
              </a:tblGrid>
              <a:tr h="368393">
                <a:tc rowSpan="2">
                  <a:txBody>
                    <a:bodyPr/>
                    <a:lstStyle/>
                    <a:p>
                      <a:pPr algn="ctr" rtl="1">
                        <a:lnSpc>
                          <a:spcPct val="150000"/>
                        </a:lnSpc>
                        <a:spcAft>
                          <a:spcPts val="800"/>
                        </a:spcAft>
                      </a:pPr>
                      <a:r>
                        <a:rPr lang="fa-IR" sz="1200" dirty="0">
                          <a:effectLst/>
                        </a:rPr>
                        <a:t>ردیف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50000"/>
                      </a:schemeClr>
                    </a:solidFill>
                  </a:tcPr>
                </a:tc>
                <a:tc rowSpan="2">
                  <a:txBody>
                    <a:bodyPr/>
                    <a:lstStyle/>
                    <a:p>
                      <a:pPr algn="ctr" rtl="1">
                        <a:lnSpc>
                          <a:spcPct val="150000"/>
                        </a:lnSpc>
                        <a:spcAft>
                          <a:spcPts val="800"/>
                        </a:spcAft>
                      </a:pPr>
                      <a:r>
                        <a:rPr lang="fa-IR" sz="1200" dirty="0">
                          <a:effectLst/>
                        </a:rPr>
                        <a:t>روش انتخابی ارسال اطلاعات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50000"/>
                      </a:schemeClr>
                    </a:solidFill>
                  </a:tcPr>
                </a:tc>
                <a:tc gridSpan="2">
                  <a:txBody>
                    <a:bodyPr/>
                    <a:lstStyle/>
                    <a:p>
                      <a:pPr algn="ctr" rtl="1">
                        <a:lnSpc>
                          <a:spcPct val="150000"/>
                        </a:lnSpc>
                        <a:spcAft>
                          <a:spcPts val="800"/>
                        </a:spcAft>
                      </a:pPr>
                      <a:r>
                        <a:rPr lang="fa-IR" sz="1100" dirty="0">
                          <a:effectLst/>
                        </a:rPr>
                        <a:t>مسئولیت</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50000"/>
                      </a:schemeClr>
                    </a:solidFill>
                  </a:tcPr>
                </a:tc>
                <a:tc hMerge="1">
                  <a:txBody>
                    <a:bodyPr/>
                    <a:lstStyle/>
                    <a:p>
                      <a:endParaRPr lang="en-US"/>
                    </a:p>
                  </a:txBody>
                  <a:tcPr/>
                </a:tc>
                <a:extLst>
                  <a:ext uri="{0D108BD9-81ED-4DB2-BD59-A6C34878D82A}">
                    <a16:rowId xmlns:a16="http://schemas.microsoft.com/office/drawing/2014/main" xmlns="" val="1117271798"/>
                  </a:ext>
                </a:extLst>
              </a:tr>
              <a:tr h="781221">
                <a:tc vMerge="1">
                  <a:txBody>
                    <a:bodyPr/>
                    <a:lstStyle/>
                    <a:p>
                      <a:endParaRPr lang="en-US"/>
                    </a:p>
                  </a:txBody>
                  <a:tcPr/>
                </a:tc>
                <a:tc vMerge="1">
                  <a:txBody>
                    <a:bodyPr/>
                    <a:lstStyle/>
                    <a:p>
                      <a:endParaRPr lang="en-US"/>
                    </a:p>
                  </a:txBody>
                  <a:tcPr/>
                </a:tc>
                <a:tc>
                  <a:txBody>
                    <a:bodyPr/>
                    <a:lstStyle/>
                    <a:p>
                      <a:pPr algn="ctr" rtl="1">
                        <a:lnSpc>
                          <a:spcPct val="150000"/>
                        </a:lnSpc>
                        <a:spcAft>
                          <a:spcPts val="800"/>
                        </a:spcAft>
                      </a:pPr>
                      <a:r>
                        <a:rPr lang="fa-IR" sz="1200" dirty="0">
                          <a:effectLst/>
                        </a:rPr>
                        <a:t>عدم صدور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75000"/>
                      </a:schemeClr>
                    </a:solidFill>
                  </a:tcPr>
                </a:tc>
                <a:tc>
                  <a:txBody>
                    <a:bodyPr/>
                    <a:lstStyle/>
                    <a:p>
                      <a:pPr algn="ctr" rtl="1">
                        <a:lnSpc>
                          <a:spcPct val="150000"/>
                        </a:lnSpc>
                        <a:spcAft>
                          <a:spcPts val="800"/>
                        </a:spcAft>
                      </a:pPr>
                      <a:r>
                        <a:rPr lang="fa-IR" sz="1200" dirty="0">
                          <a:effectLst/>
                        </a:rPr>
                        <a:t>عدم ارسال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75000"/>
                      </a:schemeClr>
                    </a:solidFill>
                  </a:tcPr>
                </a:tc>
                <a:extLst>
                  <a:ext uri="{0D108BD9-81ED-4DB2-BD59-A6C34878D82A}">
                    <a16:rowId xmlns:a16="http://schemas.microsoft.com/office/drawing/2014/main" xmlns="" val="2751696186"/>
                  </a:ext>
                </a:extLst>
              </a:tr>
              <a:tr h="507737">
                <a:tc>
                  <a:txBody>
                    <a:bodyPr/>
                    <a:lstStyle/>
                    <a:p>
                      <a:pPr algn="ctr" rtl="1">
                        <a:lnSpc>
                          <a:spcPct val="107000"/>
                        </a:lnSpc>
                        <a:spcAft>
                          <a:spcPts val="800"/>
                        </a:spcAft>
                      </a:pPr>
                      <a:r>
                        <a:rPr lang="fa-IR" sz="12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ctr" rtl="1">
                        <a:lnSpc>
                          <a:spcPct val="107000"/>
                        </a:lnSpc>
                        <a:spcAft>
                          <a:spcPts val="800"/>
                        </a:spcAft>
                      </a:pPr>
                      <a:r>
                        <a:rPr lang="fa-IR" sz="1200" dirty="0">
                          <a:effectLst/>
                        </a:rPr>
                        <a:t>توسط مؤدی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ctr" rtl="1">
                        <a:lnSpc>
                          <a:spcPct val="107000"/>
                        </a:lnSpc>
                        <a:spcAft>
                          <a:spcPts val="800"/>
                        </a:spcAft>
                      </a:pPr>
                      <a:r>
                        <a:rPr lang="fa-IR" sz="1200" dirty="0">
                          <a:effectLst/>
                        </a:rPr>
                        <a:t>مؤدی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ctr" rtl="1">
                        <a:lnSpc>
                          <a:spcPct val="107000"/>
                        </a:lnSpc>
                        <a:spcAft>
                          <a:spcPts val="800"/>
                        </a:spcAft>
                      </a:pPr>
                      <a:r>
                        <a:rPr lang="fa-IR" sz="1200" dirty="0">
                          <a:effectLst/>
                        </a:rPr>
                        <a:t>مؤدی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xmlns="" val="1253203784"/>
                  </a:ext>
                </a:extLst>
              </a:tr>
              <a:tr h="628076">
                <a:tc>
                  <a:txBody>
                    <a:bodyPr/>
                    <a:lstStyle/>
                    <a:p>
                      <a:pPr algn="ctr" rtl="1">
                        <a:lnSpc>
                          <a:spcPct val="107000"/>
                        </a:lnSpc>
                        <a:spcAft>
                          <a:spcPts val="800"/>
                        </a:spcAft>
                      </a:pPr>
                      <a:r>
                        <a:rPr lang="fa-IR" sz="1200" dirty="0">
                          <a:solidFill>
                            <a:schemeClr val="tx1"/>
                          </a:solidFill>
                          <a:effectLst/>
                        </a:rPr>
                        <a:t>2</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40000"/>
                        <a:lumOff val="60000"/>
                      </a:schemeClr>
                    </a:solidFill>
                  </a:tcPr>
                </a:tc>
                <a:tc>
                  <a:txBody>
                    <a:bodyPr/>
                    <a:lstStyle/>
                    <a:p>
                      <a:pPr algn="ctr" rtl="0">
                        <a:lnSpc>
                          <a:spcPct val="107000"/>
                        </a:lnSpc>
                        <a:spcAft>
                          <a:spcPts val="800"/>
                        </a:spcAft>
                      </a:pPr>
                      <a:r>
                        <a:rPr lang="fa-IR" sz="1200" dirty="0">
                          <a:effectLst/>
                        </a:rPr>
                        <a:t>توسط سامانه‌های دولتی (با کلید مؤدی/ با کلید سامانه دولتی)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40000"/>
                        <a:lumOff val="60000"/>
                      </a:schemeClr>
                    </a:solidFill>
                  </a:tcPr>
                </a:tc>
                <a:tc>
                  <a:txBody>
                    <a:bodyPr/>
                    <a:lstStyle/>
                    <a:p>
                      <a:pPr algn="ctr" rtl="1">
                        <a:lnSpc>
                          <a:spcPct val="107000"/>
                        </a:lnSpc>
                        <a:spcAft>
                          <a:spcPts val="800"/>
                        </a:spcAft>
                      </a:pPr>
                      <a:r>
                        <a:rPr lang="fa-IR" sz="1200" dirty="0">
                          <a:effectLst/>
                        </a:rPr>
                        <a:t>مؤدی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40000"/>
                        <a:lumOff val="60000"/>
                      </a:schemeClr>
                    </a:solidFill>
                  </a:tcPr>
                </a:tc>
                <a:tc>
                  <a:txBody>
                    <a:bodyPr/>
                    <a:lstStyle/>
                    <a:p>
                      <a:pPr algn="ctr" rtl="1">
                        <a:lnSpc>
                          <a:spcPct val="107000"/>
                        </a:lnSpc>
                        <a:spcAft>
                          <a:spcPts val="800"/>
                        </a:spcAft>
                      </a:pPr>
                      <a:r>
                        <a:rPr lang="fa-IR" sz="1200" dirty="0">
                          <a:effectLst/>
                        </a:rPr>
                        <a:t>مؤدی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40000"/>
                        <a:lumOff val="60000"/>
                      </a:schemeClr>
                    </a:solidFill>
                  </a:tcPr>
                </a:tc>
                <a:extLst>
                  <a:ext uri="{0D108BD9-81ED-4DB2-BD59-A6C34878D82A}">
                    <a16:rowId xmlns:a16="http://schemas.microsoft.com/office/drawing/2014/main" xmlns="" val="2003603850"/>
                  </a:ext>
                </a:extLst>
              </a:tr>
              <a:tr h="576965">
                <a:tc>
                  <a:txBody>
                    <a:bodyPr/>
                    <a:lstStyle/>
                    <a:p>
                      <a:pPr algn="ctr" rtl="1">
                        <a:lnSpc>
                          <a:spcPct val="107000"/>
                        </a:lnSpc>
                        <a:spcAft>
                          <a:spcPts val="800"/>
                        </a:spcAft>
                      </a:pPr>
                      <a:r>
                        <a:rPr lang="fa-IR" sz="1200" dirty="0">
                          <a:solidFill>
                            <a:schemeClr val="tx1"/>
                          </a:solidFill>
                          <a:effectLst/>
                        </a:rPr>
                        <a:t>3</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ctr" rtl="1">
                        <a:lnSpc>
                          <a:spcPct val="107000"/>
                        </a:lnSpc>
                        <a:spcAft>
                          <a:spcPts val="800"/>
                        </a:spcAft>
                      </a:pPr>
                      <a:r>
                        <a:rPr lang="fa-IR" sz="1200" dirty="0">
                          <a:effectLst/>
                        </a:rPr>
                        <a:t>توسط شرکت معتمد (با کلید مؤدی)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ctr" rtl="1">
                        <a:lnSpc>
                          <a:spcPct val="107000"/>
                        </a:lnSpc>
                        <a:spcAft>
                          <a:spcPts val="800"/>
                        </a:spcAft>
                      </a:pPr>
                      <a:r>
                        <a:rPr lang="fa-IR" sz="1200" dirty="0">
                          <a:effectLst/>
                        </a:rPr>
                        <a:t>مؤدی</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tc>
                  <a:txBody>
                    <a:bodyPr/>
                    <a:lstStyle/>
                    <a:p>
                      <a:pPr algn="ctr" rtl="1">
                        <a:lnSpc>
                          <a:spcPct val="107000"/>
                        </a:lnSpc>
                        <a:spcAft>
                          <a:spcPts val="800"/>
                        </a:spcAft>
                      </a:pPr>
                      <a:r>
                        <a:rPr lang="fa-IR" sz="1200" dirty="0">
                          <a:effectLst/>
                        </a:rPr>
                        <a:t>شرکت معتمد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xmlns="" val="3974902806"/>
                  </a:ext>
                </a:extLst>
              </a:tr>
              <a:tr h="574233">
                <a:tc>
                  <a:txBody>
                    <a:bodyPr/>
                    <a:lstStyle/>
                    <a:p>
                      <a:pPr algn="ctr" rtl="1">
                        <a:lnSpc>
                          <a:spcPct val="107000"/>
                        </a:lnSpc>
                        <a:spcAft>
                          <a:spcPts val="800"/>
                        </a:spcAft>
                      </a:pPr>
                      <a:r>
                        <a:rPr lang="fa-IR" sz="1200" dirty="0">
                          <a:solidFill>
                            <a:schemeClr val="tx1"/>
                          </a:solidFill>
                          <a:effectLst/>
                        </a:rPr>
                        <a:t>4</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40000"/>
                        <a:lumOff val="60000"/>
                      </a:schemeClr>
                    </a:solidFill>
                  </a:tcPr>
                </a:tc>
                <a:tc>
                  <a:txBody>
                    <a:bodyPr/>
                    <a:lstStyle/>
                    <a:p>
                      <a:pPr algn="ctr" rtl="1">
                        <a:lnSpc>
                          <a:spcPct val="107000"/>
                        </a:lnSpc>
                        <a:spcAft>
                          <a:spcPts val="800"/>
                        </a:spcAft>
                      </a:pPr>
                      <a:r>
                        <a:rPr lang="fa-IR" sz="1200" dirty="0">
                          <a:effectLst/>
                        </a:rPr>
                        <a:t>توسط شرکت معتمد (با کلید شرکت معتمد)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40000"/>
                        <a:lumOff val="60000"/>
                      </a:schemeClr>
                    </a:solidFill>
                  </a:tcPr>
                </a:tc>
                <a:tc>
                  <a:txBody>
                    <a:bodyPr/>
                    <a:lstStyle/>
                    <a:p>
                      <a:pPr algn="ctr" rtl="1">
                        <a:lnSpc>
                          <a:spcPct val="107000"/>
                        </a:lnSpc>
                        <a:spcAft>
                          <a:spcPts val="800"/>
                        </a:spcAft>
                      </a:pPr>
                      <a:r>
                        <a:rPr lang="fa-IR" sz="1200" dirty="0">
                          <a:effectLst/>
                        </a:rPr>
                        <a:t>شرکت معتمد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40000"/>
                        <a:lumOff val="60000"/>
                      </a:schemeClr>
                    </a:solidFill>
                  </a:tcPr>
                </a:tc>
                <a:tc>
                  <a:txBody>
                    <a:bodyPr/>
                    <a:lstStyle/>
                    <a:p>
                      <a:pPr algn="ctr" rtl="1">
                        <a:lnSpc>
                          <a:spcPct val="107000"/>
                        </a:lnSpc>
                        <a:spcAft>
                          <a:spcPts val="800"/>
                        </a:spcAft>
                      </a:pPr>
                      <a:r>
                        <a:rPr lang="fa-IR" sz="1200" dirty="0">
                          <a:effectLst/>
                        </a:rPr>
                        <a:t>شرکت معتمد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solidFill>
                      <a:schemeClr val="accent6">
                        <a:lumMod val="40000"/>
                        <a:lumOff val="60000"/>
                      </a:schemeClr>
                    </a:solidFill>
                  </a:tcPr>
                </a:tc>
                <a:extLst>
                  <a:ext uri="{0D108BD9-81ED-4DB2-BD59-A6C34878D82A}">
                    <a16:rowId xmlns:a16="http://schemas.microsoft.com/office/drawing/2014/main" xmlns="" val="3440638488"/>
                  </a:ext>
                </a:extLst>
              </a:tr>
            </a:tbl>
          </a:graphicData>
        </a:graphic>
      </p:graphicFrame>
      <p:sp>
        <p:nvSpPr>
          <p:cNvPr id="3" name="Slide Number Placeholder 2"/>
          <p:cNvSpPr>
            <a:spLocks noGrp="1"/>
          </p:cNvSpPr>
          <p:nvPr>
            <p:ph type="sldNum" sz="quarter" idx="12"/>
          </p:nvPr>
        </p:nvSpPr>
        <p:spPr/>
        <p:txBody>
          <a:bodyPr/>
          <a:lstStyle/>
          <a:p>
            <a:fld id="{9361F49F-76A1-4540-B729-AC23A5D08AE8}" type="slidenum">
              <a:rPr lang="fa-IR" smtClean="0">
                <a:solidFill>
                  <a:prstClr val="black">
                    <a:tint val="75000"/>
                  </a:prstClr>
                </a:solidFill>
              </a:rPr>
              <a:pPr/>
              <a:t>88</a:t>
            </a:fld>
            <a:endParaRPr lang="fa-IR">
              <a:solidFill>
                <a:prstClr val="black">
                  <a:tint val="75000"/>
                </a:prstClr>
              </a:solidFill>
            </a:endParaRPr>
          </a:p>
        </p:txBody>
      </p:sp>
    </p:spTree>
    <p:extLst>
      <p:ext uri="{BB962C8B-B14F-4D97-AF65-F5344CB8AC3E}">
        <p14:creationId xmlns:p14="http://schemas.microsoft.com/office/powerpoint/2010/main" val="41680622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1455313"/>
          </a:xfrm>
        </p:spPr>
        <p:txBody>
          <a:bodyPr>
            <a:normAutofit/>
          </a:bodyPr>
          <a:lstStyle/>
          <a:p>
            <a:pPr algn="ctr"/>
            <a:r>
              <a:rPr lang="fa-IR" sz="3000" dirty="0">
                <a:cs typeface="B Titr" panose="00000700000000000000" pitchFamily="2" charset="-78"/>
              </a:rPr>
              <a:t/>
            </a:r>
            <a:br>
              <a:rPr lang="fa-IR" sz="3000" dirty="0">
                <a:cs typeface="B Titr" panose="00000700000000000000" pitchFamily="2" charset="-78"/>
              </a:rPr>
            </a:br>
            <a:r>
              <a:rPr lang="fa-IR" sz="3000" dirty="0">
                <a:cs typeface="B Titr" panose="00000700000000000000" pitchFamily="2" charset="-78"/>
              </a:rPr>
              <a:t>گواهی مهر سازمانی و امضاء دیجیتال</a:t>
            </a:r>
          </a:p>
        </p:txBody>
      </p:sp>
      <p:sp>
        <p:nvSpPr>
          <p:cNvPr id="3" name="Slide Number Placeholder 2"/>
          <p:cNvSpPr>
            <a:spLocks noGrp="1"/>
          </p:cNvSpPr>
          <p:nvPr>
            <p:ph type="sldNum" sz="quarter" idx="12"/>
          </p:nvPr>
        </p:nvSpPr>
        <p:spPr/>
        <p:txBody>
          <a:bodyPr/>
          <a:lstStyle/>
          <a:p>
            <a:fld id="{9361F49F-76A1-4540-B729-AC23A5D08AE8}" type="slidenum">
              <a:rPr lang="fa-IR" smtClean="0">
                <a:solidFill>
                  <a:srgbClr val="90C226"/>
                </a:solidFill>
              </a:rPr>
              <a:pPr/>
              <a:t>89</a:t>
            </a:fld>
            <a:endParaRPr lang="fa-IR">
              <a:solidFill>
                <a:srgbClr val="90C226"/>
              </a:solidFill>
            </a:endParaRPr>
          </a:p>
        </p:txBody>
      </p:sp>
    </p:spTree>
    <p:extLst>
      <p:ext uri="{BB962C8B-B14F-4D97-AF65-F5344CB8AC3E}">
        <p14:creationId xmlns:p14="http://schemas.microsoft.com/office/powerpoint/2010/main" val="693312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28600"/>
            <a:ext cx="7391400" cy="563562"/>
          </a:xfrm>
        </p:spPr>
        <p:txBody>
          <a:bodyPr>
            <a:normAutofit/>
          </a:bodyPr>
          <a:lstStyle/>
          <a:p>
            <a:pPr algn="ctr" rtl="1"/>
            <a:r>
              <a:rPr lang="fa-IR" sz="2800" dirty="0">
                <a:cs typeface="B Titr" panose="00000700000000000000" pitchFamily="2" charset="-78"/>
              </a:rPr>
              <a:t>کارپوشه</a:t>
            </a:r>
            <a:endParaRPr lang="en-US" sz="2800" dirty="0"/>
          </a:p>
        </p:txBody>
      </p:sp>
      <p:sp>
        <p:nvSpPr>
          <p:cNvPr id="6" name="Content Placeholder 2"/>
          <p:cNvSpPr>
            <a:spLocks noGrp="1"/>
          </p:cNvSpPr>
          <p:nvPr>
            <p:ph idx="1"/>
          </p:nvPr>
        </p:nvSpPr>
        <p:spPr/>
        <p:txBody>
          <a:bodyPr>
            <a:normAutofit/>
          </a:bodyPr>
          <a:lstStyle/>
          <a:p>
            <a:pPr marL="0" indent="0" algn="just" rtl="1">
              <a:buNone/>
              <a:defRPr/>
            </a:pPr>
            <a:endParaRPr lang="fa-IR" sz="1100" i="1" kern="1200" dirty="0">
              <a:solidFill>
                <a:schemeClr val="tx1"/>
              </a:solidFill>
              <a:effectLst>
                <a:outerShdw blurRad="38100" dist="38100" dir="2700000" algn="tl">
                  <a:srgbClr val="000000">
                    <a:alpha val="43137"/>
                  </a:srgbClr>
                </a:outerShdw>
              </a:effectLst>
              <a:latin typeface="Arial" charset="0"/>
              <a:cs typeface="B Zar" panose="00000400000000000000" pitchFamily="2" charset="-78"/>
            </a:endParaRPr>
          </a:p>
          <a:p>
            <a:pPr marL="0" indent="0" algn="just" rtl="1">
              <a:buNone/>
              <a:defRPr/>
            </a:pPr>
            <a:endParaRPr lang="fa-IR" sz="2000" i="1" kern="1200" dirty="0">
              <a:solidFill>
                <a:schemeClr val="tx1"/>
              </a:solidFill>
              <a:effectLst>
                <a:outerShdw blurRad="38100" dist="38100" dir="2700000" algn="tl">
                  <a:srgbClr val="000000">
                    <a:alpha val="43137"/>
                  </a:srgbClr>
                </a:outerShdw>
              </a:effectLst>
              <a:latin typeface="Arial" charset="0"/>
              <a:cs typeface="B Zar" panose="00000400000000000000" pitchFamily="2" charset="-78"/>
            </a:endParaRPr>
          </a:p>
          <a:p>
            <a:pPr marL="0" indent="0" algn="just" rtl="1">
              <a:buNone/>
              <a:defRPr/>
            </a:pPr>
            <a:r>
              <a:rPr lang="fa-IR" sz="2000" dirty="0">
                <a:solidFill>
                  <a:schemeClr val="tx1"/>
                </a:solidFill>
                <a:cs typeface="B Zar" panose="00000400000000000000" pitchFamily="2" charset="-78"/>
              </a:rPr>
              <a:t>الف-سازمان می تواند برای اشخاص حقیقی که بیش از یک نوع واحد مشمول مالیات در یک مکان یا مکان های متعدد دارند، در سامانه مودیان </a:t>
            </a:r>
            <a:r>
              <a:rPr lang="fa-IR" sz="2000" u="sng" dirty="0">
                <a:solidFill>
                  <a:srgbClr val="FF0000"/>
                </a:solidFill>
                <a:cs typeface="B Zar" panose="00000400000000000000" pitchFamily="2" charset="-78"/>
              </a:rPr>
              <a:t>کارپوشه واحد </a:t>
            </a:r>
            <a:r>
              <a:rPr lang="fa-IR" sz="2000" dirty="0">
                <a:solidFill>
                  <a:schemeClr val="tx1"/>
                </a:solidFill>
                <a:cs typeface="B Zar" panose="00000400000000000000" pitchFamily="2" charset="-78"/>
              </a:rPr>
              <a:t>ایجاد کند.</a:t>
            </a:r>
          </a:p>
          <a:p>
            <a:pPr algn="just" rtl="1">
              <a:defRPr/>
            </a:pPr>
            <a:endParaRPr lang="en-US" sz="2000" dirty="0">
              <a:solidFill>
                <a:schemeClr val="tx1"/>
              </a:solidFill>
              <a:cs typeface="B Zar" panose="00000400000000000000" pitchFamily="2" charset="-78"/>
            </a:endParaRPr>
          </a:p>
          <a:p>
            <a:pPr marL="0" indent="0" algn="just" rtl="1">
              <a:buNone/>
              <a:defRPr/>
            </a:pPr>
            <a:r>
              <a:rPr lang="fa-IR" sz="2000" dirty="0">
                <a:solidFill>
                  <a:schemeClr val="tx1"/>
                </a:solidFill>
                <a:cs typeface="B Zar" panose="00000400000000000000" pitchFamily="2" charset="-78"/>
              </a:rPr>
              <a:t>ب-مودیانی که دارای واحد مشمول مالیات در </a:t>
            </a:r>
            <a:r>
              <a:rPr lang="fa-IR" sz="2000" u="sng" dirty="0">
                <a:solidFill>
                  <a:srgbClr val="FF0000"/>
                </a:solidFill>
                <a:cs typeface="B Zar" panose="00000400000000000000" pitchFamily="2" charset="-78"/>
              </a:rPr>
              <a:t>شعب متعدد </a:t>
            </a:r>
            <a:r>
              <a:rPr lang="fa-IR" sz="2000" dirty="0">
                <a:solidFill>
                  <a:schemeClr val="tx1"/>
                </a:solidFill>
                <a:cs typeface="B Zar" panose="00000400000000000000" pitchFamily="2" charset="-78"/>
              </a:rPr>
              <a:t>هستند، مکلفند از </a:t>
            </a:r>
            <a:r>
              <a:rPr lang="fa-IR" sz="2000" u="sng" dirty="0">
                <a:solidFill>
                  <a:srgbClr val="FF0000"/>
                </a:solidFill>
                <a:cs typeface="B Zar" panose="00000400000000000000" pitchFamily="2" charset="-78"/>
              </a:rPr>
              <a:t>یک کارپوشه واحد</a:t>
            </a:r>
            <a:r>
              <a:rPr lang="fa-IR" sz="2000" dirty="0">
                <a:solidFill>
                  <a:schemeClr val="tx1"/>
                </a:solidFill>
                <a:cs typeface="B Zar" panose="00000400000000000000" pitchFamily="2" charset="-78"/>
              </a:rPr>
              <a:t> در سامانه مودیان استفاده کنند.</a:t>
            </a:r>
          </a:p>
          <a:p>
            <a:pPr marL="0" indent="0" algn="just" rtl="1">
              <a:buNone/>
              <a:defRPr/>
            </a:pPr>
            <a:endParaRPr lang="en-US" sz="2000" dirty="0">
              <a:solidFill>
                <a:schemeClr val="tx1"/>
              </a:solidFill>
              <a:cs typeface="B Zar" panose="00000400000000000000" pitchFamily="2" charset="-78"/>
            </a:endParaRPr>
          </a:p>
          <a:p>
            <a:pPr marL="0" indent="0" algn="just" rtl="1">
              <a:buNone/>
              <a:defRPr/>
            </a:pPr>
            <a:r>
              <a:rPr lang="fa-IR" sz="2000" dirty="0">
                <a:solidFill>
                  <a:schemeClr val="tx1"/>
                </a:solidFill>
                <a:cs typeface="B Zar" panose="00000400000000000000" pitchFamily="2" charset="-78"/>
              </a:rPr>
              <a:t>پ-در </a:t>
            </a:r>
            <a:r>
              <a:rPr lang="fa-IR" sz="2000" dirty="0">
                <a:solidFill>
                  <a:srgbClr val="FF0000"/>
                </a:solidFill>
                <a:cs typeface="B Zar" panose="00000400000000000000" pitchFamily="2" charset="-78"/>
              </a:rPr>
              <a:t>مشارکت های مدنی</a:t>
            </a:r>
            <a:r>
              <a:rPr lang="fa-IR" sz="2000" dirty="0">
                <a:solidFill>
                  <a:schemeClr val="tx1"/>
                </a:solidFill>
                <a:cs typeface="B Zar" panose="00000400000000000000" pitchFamily="2" charset="-78"/>
              </a:rPr>
              <a:t>، اعم از اختیاری و قهری، اشخاص حقیقی در هر واحد شغلی مکلفند از بین خود یک نفر را به </a:t>
            </a:r>
            <a:r>
              <a:rPr lang="fa-IR" sz="2400" u="sng" dirty="0">
                <a:solidFill>
                  <a:schemeClr val="tx1">
                    <a:lumMod val="60000"/>
                    <a:lumOff val="40000"/>
                  </a:schemeClr>
                </a:solidFill>
                <a:cs typeface="B Zar" panose="00000400000000000000" pitchFamily="2" charset="-78"/>
              </a:rPr>
              <a:t>عنوان نماینده واحد شغلی </a:t>
            </a:r>
            <a:r>
              <a:rPr lang="fa-IR" sz="2000" dirty="0">
                <a:solidFill>
                  <a:schemeClr val="tx1"/>
                </a:solidFill>
                <a:cs typeface="B Zar" panose="00000400000000000000" pitchFamily="2" charset="-78"/>
              </a:rPr>
              <a:t>انتخاب نمایند. </a:t>
            </a:r>
            <a:r>
              <a:rPr lang="fa-IR" sz="2000" u="sng" dirty="0">
                <a:solidFill>
                  <a:schemeClr val="tx1"/>
                </a:solidFill>
                <a:cs typeface="B Zar" panose="00000400000000000000" pitchFamily="2" charset="-78"/>
              </a:rPr>
              <a:t>کلیه تکالیف مالیاتی واحد شغلی</a:t>
            </a:r>
            <a:r>
              <a:rPr lang="fa-IR" sz="2000" dirty="0">
                <a:solidFill>
                  <a:schemeClr val="tx1"/>
                </a:solidFill>
                <a:cs typeface="B Zar" panose="00000400000000000000" pitchFamily="2" charset="-78"/>
              </a:rPr>
              <a:t>، از جمله ثبت نام و ثبت معاملات در سامانه مودیان و پرداخت مالیات توسط وی به نمایندگی شرکا انجام می شود، </a:t>
            </a:r>
            <a:r>
              <a:rPr lang="fa-IR" sz="2400" u="sng" dirty="0">
                <a:solidFill>
                  <a:schemeClr val="tx1">
                    <a:lumMod val="60000"/>
                    <a:lumOff val="40000"/>
                  </a:schemeClr>
                </a:solidFill>
                <a:cs typeface="B Zar" panose="00000400000000000000" pitchFamily="2" charset="-78"/>
              </a:rPr>
              <a:t>در غیر این صورت، سازمان موظف است دسترسی واحد مزبور به سامانه مودیان را قطع و پایانه فروشگاهی آن را مسدود نماید</a:t>
            </a:r>
            <a:r>
              <a:rPr lang="fa-IR" sz="2400" u="sng" dirty="0">
                <a:solidFill>
                  <a:schemeClr val="tx1"/>
                </a:solidFill>
                <a:cs typeface="B Zar" panose="00000400000000000000" pitchFamily="2" charset="-78"/>
              </a:rPr>
              <a:t>.</a:t>
            </a:r>
            <a:endParaRPr lang="en-US" sz="2400" u="sng" dirty="0">
              <a:solidFill>
                <a:schemeClr val="tx1"/>
              </a:solidFill>
              <a:cs typeface="B Zar" panose="00000400000000000000" pitchFamily="2" charset="-78"/>
            </a:endParaRPr>
          </a:p>
        </p:txBody>
      </p:sp>
      <p:sp>
        <p:nvSpPr>
          <p:cNvPr id="4" name="Slide Number Placeholder 3"/>
          <p:cNvSpPr>
            <a:spLocks noGrp="1"/>
          </p:cNvSpPr>
          <p:nvPr>
            <p:ph type="sldNum" sz="quarter" idx="11"/>
          </p:nvPr>
        </p:nvSpPr>
        <p:spPr/>
        <p:txBody>
          <a:bodyPr/>
          <a:lstStyle/>
          <a:p>
            <a:fld id="{60CD5F87-C01F-4282-BF24-CEB4F2A71AE3}" type="slidenum">
              <a:rPr lang="ar-SA" smtClean="0"/>
              <a:pPr/>
              <a:t>9</a:t>
            </a:fld>
            <a:endParaRPr lang="en-US"/>
          </a:p>
        </p:txBody>
      </p:sp>
      <p:sp>
        <p:nvSpPr>
          <p:cNvPr id="8" name="Rounded Rectangle 7"/>
          <p:cNvSpPr/>
          <p:nvPr/>
        </p:nvSpPr>
        <p:spPr>
          <a:xfrm>
            <a:off x="223684" y="990600"/>
            <a:ext cx="8767916" cy="5486400"/>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17679D7-A4DE-6271-4D57-DC6C53FA54CF}"/>
              </a:ext>
            </a:extLst>
          </p:cNvPr>
          <p:cNvSpPr/>
          <p:nvPr/>
        </p:nvSpPr>
        <p:spPr bwMode="auto">
          <a:xfrm>
            <a:off x="223684" y="923925"/>
            <a:ext cx="3784600" cy="554037"/>
          </a:xfrm>
          <a:prstGeom prst="ellipse">
            <a:avLst/>
          </a:prstGeom>
          <a:solidFill>
            <a:srgbClr val="81DEFF"/>
          </a:solidFill>
          <a:ln>
            <a:solidFill>
              <a:srgbClr val="00B0F0"/>
            </a:solidFill>
          </a:ln>
        </p:spPr>
        <p:style>
          <a:lnRef idx="2">
            <a:schemeClr val="dk1"/>
          </a:lnRef>
          <a:fillRef idx="1">
            <a:schemeClr val="lt1"/>
          </a:fillRef>
          <a:effectRef idx="0">
            <a:schemeClr val="dk1"/>
          </a:effectRef>
          <a:fontRef idx="minor">
            <a:schemeClr val="dk1"/>
          </a:fontRef>
        </p:style>
        <p:txBody>
          <a:bodyPr anchor="ctr"/>
          <a:lstStyle/>
          <a:p>
            <a:pPr algn="ctr" defTabSz="457200" rtl="1" eaLnBrk="1" fontAlgn="auto" hangingPunct="1">
              <a:spcBef>
                <a:spcPts val="0"/>
              </a:spcBef>
              <a:spcAft>
                <a:spcPts val="0"/>
              </a:spcAft>
              <a:defRPr/>
            </a:pPr>
            <a:r>
              <a:rPr lang="fa-IR" sz="1600" b="1" kern="0" dirty="0">
                <a:solidFill>
                  <a:prstClr val="black"/>
                </a:solidFill>
                <a:latin typeface="Century Gothic" panose="020B0502020202020204"/>
                <a:cs typeface="B Nazanin" panose="00000400000000000000" pitchFamily="2" charset="-78"/>
              </a:rPr>
              <a:t>ماده 20</a:t>
            </a:r>
          </a:p>
          <a:p>
            <a:pPr algn="ctr" defTabSz="457200" rtl="1" eaLnBrk="1" fontAlgn="auto" hangingPunct="1">
              <a:spcBef>
                <a:spcPts val="0"/>
              </a:spcBef>
              <a:spcAft>
                <a:spcPts val="0"/>
              </a:spcAft>
              <a:defRPr/>
            </a:pPr>
            <a:r>
              <a:rPr lang="fa-IR" sz="1600" b="1" kern="0" dirty="0">
                <a:solidFill>
                  <a:prstClr val="black"/>
                </a:solidFill>
                <a:latin typeface="Century Gothic" panose="020B0502020202020204"/>
                <a:cs typeface="B Nazanin" panose="00000400000000000000" pitchFamily="2" charset="-78"/>
              </a:rPr>
              <a:t> قانون دائمی مالیات بر ارزش افزوده</a:t>
            </a:r>
            <a:endParaRPr lang="en-US" sz="1600" b="1" kern="0" dirty="0">
              <a:solidFill>
                <a:prstClr val="black"/>
              </a:solidFill>
              <a:latin typeface="Century Gothic" panose="020B0502020202020204"/>
              <a:cs typeface="B Nazanin" panose="00000400000000000000" pitchFamily="2" charset="-78"/>
            </a:endParaRPr>
          </a:p>
        </p:txBody>
      </p:sp>
    </p:spTree>
    <p:extLst>
      <p:ext uri="{BB962C8B-B14F-4D97-AF65-F5344CB8AC3E}">
        <p14:creationId xmlns:p14="http://schemas.microsoft.com/office/powerpoint/2010/main" val="2106796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512593" y="220184"/>
            <a:ext cx="631407" cy="638506"/>
          </a:xfrm>
          <a:prstGeom prst="rect">
            <a:avLst/>
          </a:prstGeom>
          <a:noFill/>
          <a:ln>
            <a:noFill/>
          </a:ln>
        </p:spPr>
      </p:pic>
      <p:sp>
        <p:nvSpPr>
          <p:cNvPr id="12" name="TextBox 11"/>
          <p:cNvSpPr txBox="1"/>
          <p:nvPr/>
        </p:nvSpPr>
        <p:spPr>
          <a:xfrm>
            <a:off x="339346" y="239518"/>
            <a:ext cx="8166024" cy="461665"/>
          </a:xfrm>
          <a:prstGeom prst="rect">
            <a:avLst/>
          </a:prstGeom>
          <a:solidFill>
            <a:schemeClr val="accent4">
              <a:lumMod val="20000"/>
              <a:lumOff val="80000"/>
            </a:schemeClr>
          </a:solidFill>
        </p:spPr>
        <p:txBody>
          <a:bodyPr wrap="square" rtlCol="0">
            <a:spAutoFit/>
          </a:bodyPr>
          <a:lstStyle/>
          <a:p>
            <a:pPr algn="ctr" rtl="1" fontAlgn="auto">
              <a:spcBef>
                <a:spcPts val="0"/>
              </a:spcBef>
              <a:spcAft>
                <a:spcPts val="0"/>
              </a:spcAft>
            </a:pPr>
            <a:r>
              <a:rPr lang="fa-IR" sz="2400" b="1" dirty="0">
                <a:solidFill>
                  <a:srgbClr val="002060"/>
                </a:solidFill>
                <a:latin typeface="Calibri" panose="020F0502020204030204"/>
                <a:cs typeface="B Titr" panose="00000700000000000000" pitchFamily="2" charset="-78"/>
              </a:rPr>
              <a:t>امضای دیجیتال </a:t>
            </a:r>
            <a:endParaRPr lang="en-US" sz="2400" b="1" dirty="0">
              <a:solidFill>
                <a:srgbClr val="002060"/>
              </a:solidFill>
              <a:latin typeface="Calibri" panose="020F0502020204030204"/>
              <a:cs typeface="B Titr" panose="00000700000000000000" pitchFamily="2" charset="-78"/>
            </a:endParaRPr>
          </a:p>
        </p:txBody>
      </p:sp>
      <p:sp>
        <p:nvSpPr>
          <p:cNvPr id="7" name="TextBox 6"/>
          <p:cNvSpPr txBox="1"/>
          <p:nvPr/>
        </p:nvSpPr>
        <p:spPr>
          <a:xfrm>
            <a:off x="339346" y="850729"/>
            <a:ext cx="8173247" cy="7797519"/>
          </a:xfrm>
          <a:prstGeom prst="rect">
            <a:avLst/>
          </a:prstGeom>
          <a:noFill/>
        </p:spPr>
        <p:txBody>
          <a:bodyPr wrap="square" rtlCol="0">
            <a:spAutoFit/>
          </a:bodyPr>
          <a:lstStyle/>
          <a:p>
            <a:pPr marL="216694" indent="-216694" algn="just" rtl="1" fontAlgn="auto">
              <a:lnSpc>
                <a:spcPct val="170000"/>
              </a:lnSpc>
              <a:spcBef>
                <a:spcPts val="0"/>
              </a:spcBef>
              <a:spcAft>
                <a:spcPts val="900"/>
              </a:spcAft>
              <a:buFont typeface="Wingdings" panose="05000000000000000000" pitchFamily="2" charset="2"/>
              <a:buChar char="ü"/>
              <a:defRPr/>
            </a:pPr>
            <a:r>
              <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یك رشته عددي است كه به روش پيچيده اي از متن يك سند استخراج و پس از رمزگذاري با كليد خصوصي صاحب سند، به اصل سند ضميمه و ارسال مي‌شود به گونه اي كه هر گيرنده اطلاعات بتواند منبع و تماميت اطلاعات را تشخيص دهد.</a:t>
            </a:r>
          </a:p>
          <a:p>
            <a:pPr marL="900113" lvl="2" indent="-214313" algn="just" rtl="1" fontAlgn="auto">
              <a:spcBef>
                <a:spcPts val="0"/>
              </a:spcBef>
              <a:spcAft>
                <a:spcPts val="900"/>
              </a:spcAft>
              <a:buFont typeface="Wingdings" panose="05000000000000000000" pitchFamily="2" charset="2"/>
              <a:buChar char="§"/>
              <a:defRPr/>
            </a:pPr>
            <a:r>
              <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با اعتبارسنجی امضای دیجیتال از هویت صاحب امضا و تاریخ و زمان امضا اطمینان حاصل می شود. </a:t>
            </a:r>
          </a:p>
          <a:p>
            <a:pPr marL="900113" lvl="2" indent="-214313" algn="just" rtl="1" fontAlgn="auto">
              <a:spcBef>
                <a:spcPts val="0"/>
              </a:spcBef>
              <a:spcAft>
                <a:spcPts val="900"/>
              </a:spcAft>
              <a:buFont typeface="Wingdings" panose="05000000000000000000" pitchFamily="2" charset="2"/>
              <a:buChar char="§"/>
              <a:defRPr/>
            </a:pPr>
            <a:r>
              <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با اعتبارسنجی امضای دیجیتال اصالت امضا در لحظه امضا احراز می شود.</a:t>
            </a:r>
          </a:p>
          <a:p>
            <a:pPr marL="900113" lvl="2" indent="-214313" algn="just" rtl="1" fontAlgn="auto">
              <a:spcBef>
                <a:spcPts val="0"/>
              </a:spcBef>
              <a:spcAft>
                <a:spcPts val="900"/>
              </a:spcAft>
              <a:buFont typeface="Wingdings" panose="05000000000000000000" pitchFamily="2" charset="2"/>
              <a:buChar char="§"/>
              <a:defRPr/>
            </a:pPr>
            <a:r>
              <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امضای دیجیتال، در موارد اختلافی توسط شخص ثالث (دادگاه) قابل راستی آزمایی است</a:t>
            </a:r>
            <a:r>
              <a:rPr lang="fa-IR" dirty="0" smtClean="0">
                <a:solidFill>
                  <a:prstClr val="black"/>
                </a:solidFill>
                <a:latin typeface="Times New Roman" panose="02020603050405020304" pitchFamily="18" charset="0"/>
                <a:ea typeface="Times New Roman" panose="02020603050405020304" pitchFamily="18" charset="0"/>
                <a:cs typeface="B Zar" panose="00000400000000000000" pitchFamily="2" charset="-78"/>
              </a:rPr>
              <a:t>.</a:t>
            </a:r>
          </a:p>
          <a:p>
            <a:pPr marL="900113" lvl="2" indent="-214313" algn="just" rtl="1" fontAlgn="auto">
              <a:spcBef>
                <a:spcPts val="0"/>
              </a:spcBef>
              <a:spcAft>
                <a:spcPts val="900"/>
              </a:spcAft>
              <a:buFont typeface="Wingdings" panose="05000000000000000000" pitchFamily="2" charset="2"/>
              <a:buChar char="§"/>
              <a:defRPr/>
            </a:pPr>
            <a:endPar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marL="214313" indent="-214313" algn="just" rtl="1" fontAlgn="auto">
              <a:spcBef>
                <a:spcPts val="0"/>
              </a:spcBef>
              <a:spcAft>
                <a:spcPts val="900"/>
              </a:spcAft>
              <a:buFont typeface="Wingdings" panose="05000000000000000000" pitchFamily="2" charset="2"/>
              <a:buChar char="ü"/>
              <a:defRPr/>
            </a:pPr>
            <a:r>
              <a:rPr lang="fa-IR"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دلایل ضرورت به کارگیری امضای دیجیتال</a:t>
            </a:r>
            <a:r>
              <a:rPr lang="fa-IR" b="1" dirty="0" smtClean="0">
                <a:solidFill>
                  <a:prstClr val="black"/>
                </a:solidFill>
                <a:latin typeface="Times New Roman" panose="02020603050405020304" pitchFamily="18" charset="0"/>
                <a:ea typeface="Times New Roman" panose="02020603050405020304" pitchFamily="18" charset="0"/>
                <a:cs typeface="B Zar" panose="00000400000000000000" pitchFamily="2" charset="-78"/>
              </a:rPr>
              <a:t>:</a:t>
            </a:r>
          </a:p>
          <a:p>
            <a:pPr marL="900113" lvl="2" indent="-214313" algn="just" rtl="1" fontAlgn="auto">
              <a:lnSpc>
                <a:spcPct val="150000"/>
              </a:lnSpc>
              <a:spcBef>
                <a:spcPts val="0"/>
              </a:spcBef>
              <a:spcAft>
                <a:spcPts val="900"/>
              </a:spcAft>
              <a:buFont typeface="Wingdings" panose="05000000000000000000" pitchFamily="2" charset="2"/>
              <a:buChar char="§"/>
              <a:defRPr/>
            </a:pPr>
            <a:r>
              <a:rPr lang="fa-IR" b="1" dirty="0" smtClean="0">
                <a:solidFill>
                  <a:prstClr val="black"/>
                </a:solidFill>
                <a:latin typeface="Times New Roman" panose="02020603050405020304" pitchFamily="18" charset="0"/>
                <a:ea typeface="Times New Roman" panose="02020603050405020304" pitchFamily="18" charset="0"/>
                <a:cs typeface="B Zar" panose="00000400000000000000" pitchFamily="2" charset="-78"/>
              </a:rPr>
              <a:t>حفظ </a:t>
            </a:r>
            <a:r>
              <a:rPr lang="fa-IR"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جامعیت داده (</a:t>
            </a:r>
            <a:r>
              <a:rPr lang="en-US"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Data Integrity</a:t>
            </a:r>
            <a:r>
              <a:rPr lang="fa-IR"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a:t>
            </a:r>
          </a:p>
          <a:p>
            <a:pPr marL="900113" lvl="2" indent="-214313" algn="just" rtl="1" fontAlgn="auto">
              <a:lnSpc>
                <a:spcPct val="150000"/>
              </a:lnSpc>
              <a:spcBef>
                <a:spcPts val="0"/>
              </a:spcBef>
              <a:spcAft>
                <a:spcPts val="900"/>
              </a:spcAft>
              <a:buFont typeface="Wingdings" panose="05000000000000000000" pitchFamily="2" charset="2"/>
              <a:buChar char="§"/>
              <a:defRPr/>
            </a:pPr>
            <a:r>
              <a:rPr lang="fa-IR"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احراز هویت (</a:t>
            </a:r>
            <a:r>
              <a:rPr lang="en-US"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Authenticity</a:t>
            </a:r>
            <a:r>
              <a:rPr lang="fa-IR"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a:t>
            </a:r>
          </a:p>
          <a:p>
            <a:pPr marL="900113" lvl="2" indent="-214313" algn="just" rtl="1" fontAlgn="auto">
              <a:lnSpc>
                <a:spcPct val="150000"/>
              </a:lnSpc>
              <a:spcBef>
                <a:spcPts val="0"/>
              </a:spcBef>
              <a:spcAft>
                <a:spcPts val="900"/>
              </a:spcAft>
              <a:buFont typeface="Wingdings" panose="05000000000000000000" pitchFamily="2" charset="2"/>
              <a:buChar char="§"/>
              <a:defRPr/>
            </a:pPr>
            <a:r>
              <a:rPr lang="fa-IR"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انکار ناپذیری (</a:t>
            </a:r>
            <a:r>
              <a:rPr lang="en-US"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Non Repudiation</a:t>
            </a:r>
            <a:r>
              <a:rPr lang="fa-IR"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a:t>
            </a:r>
            <a:endParaRPr lang="en-US" b="1"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marL="214313" indent="-214313" algn="just" rtl="1" fontAlgn="auto">
              <a:spcBef>
                <a:spcPts val="0"/>
              </a:spcBef>
              <a:spcAft>
                <a:spcPts val="900"/>
              </a:spcAft>
              <a:buFont typeface="Wingdings" panose="05000000000000000000" pitchFamily="2" charset="2"/>
              <a:buChar char="ü"/>
              <a:defRPr/>
            </a:pPr>
            <a:endPar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marL="557213" lvl="1" indent="-214313" algn="just" rtl="1" fontAlgn="auto">
              <a:lnSpc>
                <a:spcPct val="170000"/>
              </a:lnSpc>
              <a:spcBef>
                <a:spcPts val="0"/>
              </a:spcBef>
              <a:spcAft>
                <a:spcPts val="900"/>
              </a:spcAft>
              <a:buFont typeface="Wingdings" panose="05000000000000000000" pitchFamily="2" charset="2"/>
              <a:buChar char="ü"/>
              <a:defRPr/>
            </a:pPr>
            <a:endParaRPr lang="en-US"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marL="216694" indent="-216694" algn="just" rtl="1" fontAlgn="auto">
              <a:lnSpc>
                <a:spcPct val="170000"/>
              </a:lnSpc>
              <a:spcBef>
                <a:spcPts val="0"/>
              </a:spcBef>
              <a:spcAft>
                <a:spcPts val="900"/>
              </a:spcAft>
              <a:buFont typeface="+mj-lt"/>
              <a:buAutoNum type="arabicPeriod"/>
              <a:defRPr/>
            </a:pPr>
            <a:endParaRPr lang="fa-IR" b="1"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marL="216694" indent="-216694" algn="just" rtl="1" fontAlgn="auto">
              <a:lnSpc>
                <a:spcPct val="170000"/>
              </a:lnSpc>
              <a:spcBef>
                <a:spcPts val="0"/>
              </a:spcBef>
              <a:spcAft>
                <a:spcPts val="900"/>
              </a:spcAft>
              <a:buFont typeface="+mj-lt"/>
              <a:buAutoNum type="arabicPeriod"/>
              <a:defRPr/>
            </a:pPr>
            <a:endParaRPr lang="fa-IR" b="1"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marL="216694" indent="-216694" algn="just" rtl="1" fontAlgn="auto">
              <a:lnSpc>
                <a:spcPct val="170000"/>
              </a:lnSpc>
              <a:spcBef>
                <a:spcPts val="0"/>
              </a:spcBef>
              <a:spcAft>
                <a:spcPts val="900"/>
              </a:spcAft>
              <a:buFont typeface="+mj-lt"/>
              <a:buAutoNum type="arabicPeriod"/>
              <a:defRPr/>
            </a:pPr>
            <a:endParaRPr lang="fa-IR" b="1"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9361F49F-76A1-4540-B729-AC23A5D08AE8}" type="slidenum">
              <a:rPr lang="fa-IR" smtClean="0">
                <a:solidFill>
                  <a:prstClr val="black">
                    <a:tint val="75000"/>
                  </a:prstClr>
                </a:solidFill>
              </a:rPr>
              <a:pPr/>
              <a:t>90</a:t>
            </a:fld>
            <a:endParaRPr lang="fa-IR">
              <a:solidFill>
                <a:prstClr val="black">
                  <a:tint val="75000"/>
                </a:prstClr>
              </a:solidFill>
            </a:endParaRPr>
          </a:p>
        </p:txBody>
      </p:sp>
    </p:spTree>
    <p:extLst>
      <p:ext uri="{BB962C8B-B14F-4D97-AF65-F5344CB8AC3E}">
        <p14:creationId xmlns:p14="http://schemas.microsoft.com/office/powerpoint/2010/main" val="306071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500083" y="205043"/>
            <a:ext cx="631407" cy="638506"/>
          </a:xfrm>
          <a:prstGeom prst="rect">
            <a:avLst/>
          </a:prstGeom>
          <a:noFill/>
          <a:ln>
            <a:noFill/>
          </a:ln>
        </p:spPr>
      </p:pic>
      <p:sp>
        <p:nvSpPr>
          <p:cNvPr id="13" name="Slide Number Placeholder 12"/>
          <p:cNvSpPr>
            <a:spLocks noGrp="1"/>
          </p:cNvSpPr>
          <p:nvPr>
            <p:ph type="sldNum" sz="quarter" idx="12"/>
          </p:nvPr>
        </p:nvSpPr>
        <p:spPr>
          <a:xfrm>
            <a:off x="141292" y="1005132"/>
            <a:ext cx="371089" cy="273844"/>
          </a:xfrm>
        </p:spPr>
        <p:txBody>
          <a:bodyPr/>
          <a:lstStyle/>
          <a:p>
            <a:pPr algn="ctr">
              <a:defRPr/>
            </a:pPr>
            <a:fld id="{245C938A-A144-49A8-BA9F-9E1A2111F484}" type="slidenum">
              <a:rPr lang="en-US" smtClean="0">
                <a:solidFill>
                  <a:srgbClr val="70AD47">
                    <a:lumMod val="75000"/>
                  </a:srgbClr>
                </a:solidFill>
                <a:cs typeface="B Zar" panose="00000400000000000000" pitchFamily="2" charset="-78"/>
              </a:rPr>
              <a:pPr algn="ctr">
                <a:defRPr/>
              </a:pPr>
              <a:t>91</a:t>
            </a:fld>
            <a:endParaRPr lang="en-US" dirty="0">
              <a:solidFill>
                <a:srgbClr val="70AD47">
                  <a:lumMod val="75000"/>
                </a:srgbClr>
              </a:solidFill>
              <a:cs typeface="B Zar" panose="00000400000000000000" pitchFamily="2" charset="-78"/>
            </a:endParaRPr>
          </a:p>
        </p:txBody>
      </p:sp>
      <p:sp>
        <p:nvSpPr>
          <p:cNvPr id="12" name="TextBox 11"/>
          <p:cNvSpPr txBox="1"/>
          <p:nvPr/>
        </p:nvSpPr>
        <p:spPr>
          <a:xfrm>
            <a:off x="120873" y="681967"/>
            <a:ext cx="8166024" cy="323165"/>
          </a:xfrm>
          <a:prstGeom prst="rect">
            <a:avLst/>
          </a:prstGeom>
          <a:solidFill>
            <a:schemeClr val="accent4">
              <a:lumMod val="20000"/>
              <a:lumOff val="80000"/>
            </a:schemeClr>
          </a:solidFill>
        </p:spPr>
        <p:txBody>
          <a:bodyPr wrap="square" rtlCol="0">
            <a:spAutoFit/>
          </a:bodyPr>
          <a:lstStyle/>
          <a:p>
            <a:pPr algn="ctr" rtl="1" fontAlgn="auto">
              <a:spcBef>
                <a:spcPts val="0"/>
              </a:spcBef>
              <a:spcAft>
                <a:spcPts val="0"/>
              </a:spcAft>
            </a:pPr>
            <a:r>
              <a:rPr lang="fa-IR" sz="1500" b="1" dirty="0">
                <a:solidFill>
                  <a:srgbClr val="002060"/>
                </a:solidFill>
                <a:latin typeface="Calibri" panose="020F0502020204030204"/>
                <a:cs typeface="B Titr" panose="00000700000000000000" pitchFamily="2" charset="-78"/>
              </a:rPr>
              <a:t>روش های نگهداری کلید خصوصی متناظر با گواهی الکترونیکی</a:t>
            </a:r>
            <a:endParaRPr lang="en-US" sz="1500" b="1" dirty="0">
              <a:solidFill>
                <a:srgbClr val="002060"/>
              </a:solidFill>
              <a:latin typeface="Calibri" panose="020F0502020204030204"/>
              <a:cs typeface="B Titr" panose="00000700000000000000" pitchFamily="2" charset="-78"/>
            </a:endParaRPr>
          </a:p>
        </p:txBody>
      </p:sp>
      <p:sp>
        <p:nvSpPr>
          <p:cNvPr id="6" name="TextBox 5"/>
          <p:cNvSpPr txBox="1"/>
          <p:nvPr/>
        </p:nvSpPr>
        <p:spPr>
          <a:xfrm>
            <a:off x="321149" y="1333984"/>
            <a:ext cx="8129650" cy="4756687"/>
          </a:xfrm>
          <a:prstGeom prst="rect">
            <a:avLst/>
          </a:prstGeom>
          <a:noFill/>
        </p:spPr>
        <p:txBody>
          <a:bodyPr wrap="square" rtlCol="0">
            <a:spAutoFit/>
          </a:bodyPr>
          <a:lstStyle/>
          <a:p>
            <a:pPr marL="214313" indent="-214313" algn="just" rtl="1" fontAlgn="auto">
              <a:lnSpc>
                <a:spcPct val="170000"/>
              </a:lnSpc>
              <a:spcBef>
                <a:spcPts val="0"/>
              </a:spcBef>
              <a:spcAft>
                <a:spcPts val="900"/>
              </a:spcAft>
              <a:buFont typeface="Wingdings" panose="05000000000000000000" pitchFamily="2" charset="2"/>
              <a:buChar char="ü"/>
              <a:defRPr/>
            </a:pPr>
            <a:r>
              <a:rPr lang="fa-IR" sz="1600" dirty="0">
                <a:solidFill>
                  <a:prstClr val="black"/>
                </a:solidFill>
                <a:latin typeface="Times New Roman" panose="02020603050405020304" pitchFamily="18" charset="0"/>
                <a:ea typeface="Times New Roman" panose="02020603050405020304" pitchFamily="18" charset="0"/>
                <a:cs typeface="B Titr" panose="00000700000000000000" pitchFamily="2" charset="-78"/>
              </a:rPr>
              <a:t>سخت افزاری</a:t>
            </a:r>
          </a:p>
          <a:p>
            <a:pPr marL="557213" lvl="1" indent="-214313" algn="just" rtl="1" fontAlgn="auto">
              <a:lnSpc>
                <a:spcPct val="170000"/>
              </a:lnSpc>
              <a:spcBef>
                <a:spcPts val="0"/>
              </a:spcBef>
              <a:spcAft>
                <a:spcPts val="900"/>
              </a:spcAft>
              <a:buFont typeface="Wingdings" panose="05000000000000000000" pitchFamily="2" charset="2"/>
              <a:buChar char="§"/>
              <a:defRPr/>
            </a:pPr>
            <a:r>
              <a:rPr lang="fa-IR" sz="1600"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توکن سخت افزاری</a:t>
            </a:r>
          </a:p>
          <a:p>
            <a:pPr marL="900113" lvl="2" indent="-214313" algn="just" rtl="1" fontAlgn="auto">
              <a:spcBef>
                <a:spcPts val="0"/>
              </a:spcBef>
              <a:spcAft>
                <a:spcPts val="900"/>
              </a:spcAft>
              <a:buFont typeface="Wingdings" panose="05000000000000000000" pitchFamily="2" charset="2"/>
              <a:buChar char="v"/>
              <a:defRPr/>
            </a:pPr>
            <a:r>
              <a:rPr lang="fa-IR" sz="16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تعداد امضا در ثانیه توکن سخت افزاری حدودا 2 می‌باشد</a:t>
            </a:r>
          </a:p>
          <a:p>
            <a:pPr marL="900113" lvl="2" indent="-214313" algn="just" rtl="1" fontAlgn="auto">
              <a:lnSpc>
                <a:spcPct val="170000"/>
              </a:lnSpc>
              <a:spcBef>
                <a:spcPts val="0"/>
              </a:spcBef>
              <a:spcAft>
                <a:spcPts val="900"/>
              </a:spcAft>
              <a:buFont typeface="Wingdings" panose="05000000000000000000" pitchFamily="2" charset="2"/>
              <a:buChar char="v"/>
              <a:defRPr/>
            </a:pPr>
            <a:r>
              <a:rPr lang="fa-IR" sz="16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مناسب برای کسب و کارهای کوچک و متوسط با تعداد صورتحساب محدود</a:t>
            </a:r>
          </a:p>
          <a:p>
            <a:pPr marL="557213" lvl="1" indent="-214313" algn="just" rtl="1" fontAlgn="auto">
              <a:lnSpc>
                <a:spcPct val="170000"/>
              </a:lnSpc>
              <a:spcBef>
                <a:spcPts val="0"/>
              </a:spcBef>
              <a:spcAft>
                <a:spcPts val="900"/>
              </a:spcAft>
              <a:buFont typeface="Wingdings" panose="05000000000000000000" pitchFamily="2" charset="2"/>
              <a:buChar char="§"/>
              <a:defRPr/>
            </a:pPr>
            <a:r>
              <a:rPr lang="en-US" sz="1600" b="1" dirty="0">
                <a:solidFill>
                  <a:prstClr val="black"/>
                </a:solidFill>
                <a:latin typeface="Times New Roman" panose="02020603050405020304" pitchFamily="18" charset="0"/>
                <a:ea typeface="Times New Roman" panose="02020603050405020304" pitchFamily="18" charset="0"/>
                <a:cs typeface="B Titr" panose="00000700000000000000" pitchFamily="2" charset="-78"/>
              </a:rPr>
              <a:t>HSM</a:t>
            </a:r>
            <a:endParaRPr lang="fa-IR" sz="1600" b="1" dirty="0">
              <a:solidFill>
                <a:prstClr val="black"/>
              </a:solidFill>
              <a:latin typeface="Times New Roman" panose="02020603050405020304" pitchFamily="18" charset="0"/>
              <a:ea typeface="Times New Roman" panose="02020603050405020304" pitchFamily="18" charset="0"/>
              <a:cs typeface="B Titr" panose="00000700000000000000" pitchFamily="2" charset="-78"/>
            </a:endParaRPr>
          </a:p>
          <a:p>
            <a:pPr marL="900113" lvl="2" indent="-214313" algn="just" rtl="1" fontAlgn="auto">
              <a:spcBef>
                <a:spcPts val="0"/>
              </a:spcBef>
              <a:spcAft>
                <a:spcPts val="900"/>
              </a:spcAft>
              <a:buFont typeface="Wingdings" panose="05000000000000000000" pitchFamily="2" charset="2"/>
              <a:buChar char="v"/>
              <a:defRPr/>
            </a:pPr>
            <a:r>
              <a:rPr lang="fa-IR" sz="16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تعداد امضا در ثانیه </a:t>
            </a:r>
            <a:r>
              <a:rPr lang="en-US" sz="16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HSM‌</a:t>
            </a:r>
            <a:r>
              <a:rPr lang="fa-IR" sz="16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های داخلی 250 و بیش از آن می‌باشد</a:t>
            </a:r>
          </a:p>
          <a:p>
            <a:pPr marL="900113" lvl="2" indent="-214313" algn="just" rtl="1" fontAlgn="auto">
              <a:lnSpc>
                <a:spcPct val="170000"/>
              </a:lnSpc>
              <a:spcBef>
                <a:spcPts val="0"/>
              </a:spcBef>
              <a:spcAft>
                <a:spcPts val="900"/>
              </a:spcAft>
              <a:buFont typeface="Wingdings" panose="05000000000000000000" pitchFamily="2" charset="2"/>
              <a:buChar char="v"/>
              <a:defRPr/>
            </a:pPr>
            <a:r>
              <a:rPr lang="fa-IR" sz="16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مناسب برای مودیان با تعداد صورتحساب بالا</a:t>
            </a:r>
          </a:p>
          <a:p>
            <a:pPr marL="214313" indent="-214313" algn="just" rtl="1" fontAlgn="auto">
              <a:lnSpc>
                <a:spcPct val="170000"/>
              </a:lnSpc>
              <a:spcBef>
                <a:spcPts val="0"/>
              </a:spcBef>
              <a:spcAft>
                <a:spcPts val="900"/>
              </a:spcAft>
              <a:buFont typeface="Wingdings" panose="05000000000000000000" pitchFamily="2" charset="2"/>
              <a:buChar char="ü"/>
              <a:defRPr/>
            </a:pPr>
            <a:r>
              <a:rPr lang="fa-IR" sz="1600" dirty="0">
                <a:solidFill>
                  <a:prstClr val="black"/>
                </a:solidFill>
                <a:latin typeface="Times New Roman" panose="02020603050405020304" pitchFamily="18" charset="0"/>
                <a:ea typeface="Times New Roman" panose="02020603050405020304" pitchFamily="18" charset="0"/>
                <a:cs typeface="B Titr" panose="00000700000000000000" pitchFamily="2" charset="-78"/>
              </a:rPr>
              <a:t>نرم افزاری</a:t>
            </a:r>
          </a:p>
          <a:p>
            <a:pPr marL="557213" lvl="1" indent="-214313" algn="just" rtl="1" fontAlgn="auto">
              <a:spcBef>
                <a:spcPts val="0"/>
              </a:spcBef>
              <a:spcAft>
                <a:spcPts val="900"/>
              </a:spcAft>
              <a:buFont typeface="Wingdings" panose="05000000000000000000" pitchFamily="2" charset="2"/>
              <a:buChar char="§"/>
              <a:defRPr/>
            </a:pPr>
            <a:r>
              <a:rPr lang="fa-IR" sz="16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برای مودیانی که به دلایل مختلف امکان استفاده از توکن سخت افزاری یا </a:t>
            </a:r>
            <a:r>
              <a:rPr lang="en-US" sz="16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HSM </a:t>
            </a:r>
            <a:r>
              <a:rPr lang="fa-IR" sz="16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 را ندارند</a:t>
            </a:r>
          </a:p>
          <a:p>
            <a:pPr marL="557213" lvl="1" indent="-214313" algn="just" rtl="1" fontAlgn="auto">
              <a:lnSpc>
                <a:spcPct val="170000"/>
              </a:lnSpc>
              <a:spcBef>
                <a:spcPts val="0"/>
              </a:spcBef>
              <a:spcAft>
                <a:spcPts val="900"/>
              </a:spcAft>
              <a:buFont typeface="Wingdings" panose="05000000000000000000" pitchFamily="2" charset="2"/>
              <a:buChar char="§"/>
              <a:defRPr/>
            </a:pPr>
            <a:r>
              <a:rPr lang="fa-IR" sz="16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در این روش مسئولیت حقوقی نگهداری و حفاظت از کلید خصوصی صرفاً بر عهده مالک گواهی می‌باشد</a:t>
            </a:r>
          </a:p>
        </p:txBody>
      </p:sp>
    </p:spTree>
    <p:extLst>
      <p:ext uri="{BB962C8B-B14F-4D97-AF65-F5344CB8AC3E}">
        <p14:creationId xmlns:p14="http://schemas.microsoft.com/office/powerpoint/2010/main" val="326890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292" y="857250"/>
            <a:ext cx="8159253" cy="52568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fa-IR" dirty="0">
                <a:solidFill>
                  <a:srgbClr val="70AD47">
                    <a:lumMod val="75000"/>
                  </a:srgbClr>
                </a:solidFill>
                <a:cs typeface="B Titr" panose="00000700000000000000" pitchFamily="2" charset="-78"/>
              </a:rPr>
              <a:t>مرکز تنظیم مقررات نظام پایانه های فروشگاهی و سامانه مودیان</a:t>
            </a:r>
            <a:endParaRPr lang="en-US" dirty="0">
              <a:solidFill>
                <a:srgbClr val="70AD47">
                  <a:lumMod val="75000"/>
                </a:srgbClr>
              </a:solidFill>
              <a:cs typeface="B Titr" panose="00000700000000000000" pitchFamily="2" charset="-78"/>
            </a:endParaRPr>
          </a:p>
        </p:txBody>
      </p:sp>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403021" y="880898"/>
            <a:ext cx="631407" cy="638506"/>
          </a:xfrm>
          <a:prstGeom prst="rect">
            <a:avLst/>
          </a:prstGeom>
          <a:noFill/>
          <a:ln>
            <a:noFill/>
          </a:ln>
        </p:spPr>
      </p:pic>
      <p:sp>
        <p:nvSpPr>
          <p:cNvPr id="13" name="Slide Number Placeholder 12"/>
          <p:cNvSpPr>
            <a:spLocks noGrp="1"/>
          </p:cNvSpPr>
          <p:nvPr>
            <p:ph type="sldNum" sz="quarter" idx="12"/>
          </p:nvPr>
        </p:nvSpPr>
        <p:spPr>
          <a:xfrm>
            <a:off x="141292" y="1005132"/>
            <a:ext cx="371089" cy="273844"/>
          </a:xfrm>
        </p:spPr>
        <p:txBody>
          <a:bodyPr/>
          <a:lstStyle/>
          <a:p>
            <a:pPr algn="ctr">
              <a:defRPr/>
            </a:pPr>
            <a:fld id="{245C938A-A144-49A8-BA9F-9E1A2111F484}" type="slidenum">
              <a:rPr lang="en-US" smtClean="0">
                <a:solidFill>
                  <a:srgbClr val="70AD47">
                    <a:lumMod val="75000"/>
                  </a:srgbClr>
                </a:solidFill>
                <a:cs typeface="B Zar" panose="00000400000000000000" pitchFamily="2" charset="-78"/>
              </a:rPr>
              <a:pPr algn="ctr">
                <a:defRPr/>
              </a:pPr>
              <a:t>92</a:t>
            </a:fld>
            <a:endParaRPr lang="en-US" dirty="0">
              <a:solidFill>
                <a:srgbClr val="70AD47">
                  <a:lumMod val="75000"/>
                </a:srgbClr>
              </a:solidFill>
              <a:cs typeface="B Zar" panose="00000400000000000000" pitchFamily="2" charset="-78"/>
            </a:endParaRPr>
          </a:p>
        </p:txBody>
      </p:sp>
      <p:sp>
        <p:nvSpPr>
          <p:cNvPr id="12" name="TextBox 11"/>
          <p:cNvSpPr txBox="1"/>
          <p:nvPr/>
        </p:nvSpPr>
        <p:spPr>
          <a:xfrm>
            <a:off x="170895" y="1421343"/>
            <a:ext cx="8166024" cy="323165"/>
          </a:xfrm>
          <a:prstGeom prst="rect">
            <a:avLst/>
          </a:prstGeom>
          <a:solidFill>
            <a:schemeClr val="accent4">
              <a:lumMod val="20000"/>
              <a:lumOff val="80000"/>
            </a:schemeClr>
          </a:solidFill>
        </p:spPr>
        <p:txBody>
          <a:bodyPr wrap="square" rtlCol="0">
            <a:spAutoFit/>
          </a:bodyPr>
          <a:lstStyle/>
          <a:p>
            <a:pPr algn="ctr" rtl="1" fontAlgn="auto">
              <a:spcBef>
                <a:spcPts val="0"/>
              </a:spcBef>
              <a:spcAft>
                <a:spcPts val="0"/>
              </a:spcAft>
            </a:pPr>
            <a:r>
              <a:rPr lang="fa-IR" sz="1500" b="1" dirty="0">
                <a:solidFill>
                  <a:srgbClr val="002060"/>
                </a:solidFill>
                <a:latin typeface="Calibri" panose="020F0502020204030204"/>
                <a:cs typeface="B Titr" panose="00000700000000000000" pitchFamily="2" charset="-78"/>
              </a:rPr>
              <a:t>مراکز میانی</a:t>
            </a:r>
            <a:endParaRPr lang="en-US" sz="1500" b="1" dirty="0">
              <a:solidFill>
                <a:srgbClr val="002060"/>
              </a:solidFill>
              <a:latin typeface="Calibri" panose="020F0502020204030204"/>
              <a:cs typeface="B Titr" panose="00000700000000000000" pitchFamily="2" charset="-78"/>
            </a:endParaRPr>
          </a:p>
        </p:txBody>
      </p:sp>
      <p:sp>
        <p:nvSpPr>
          <p:cNvPr id="16" name="TextBox 15"/>
          <p:cNvSpPr txBox="1"/>
          <p:nvPr/>
        </p:nvSpPr>
        <p:spPr>
          <a:xfrm>
            <a:off x="475815" y="1721425"/>
            <a:ext cx="7824730" cy="2106346"/>
          </a:xfrm>
          <a:prstGeom prst="rect">
            <a:avLst/>
          </a:prstGeom>
          <a:noFill/>
        </p:spPr>
        <p:txBody>
          <a:bodyPr wrap="square" rtlCol="0">
            <a:spAutoFit/>
          </a:bodyPr>
          <a:lstStyle/>
          <a:p>
            <a:pPr marL="214313" indent="-214313" algn="just" rtl="1" fontAlgn="auto">
              <a:lnSpc>
                <a:spcPct val="170000"/>
              </a:lnSpc>
              <a:spcBef>
                <a:spcPts val="0"/>
              </a:spcBef>
              <a:spcAft>
                <a:spcPts val="900"/>
              </a:spcAft>
              <a:buFont typeface="Wingdings" panose="05000000000000000000" pitchFamily="2" charset="2"/>
              <a:buChar char="ü"/>
              <a:defRPr/>
            </a:pPr>
            <a:r>
              <a:rPr lang="fa-IR" sz="1275"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مركز صدور گواهي مياني یا به اختصار مرکز میانی، موجوديتي است كه با کسب مجوز از مرکز دولتي صدور گواهي الکترونیکی ریشه وظيفه صدور و مديريت گواهي‌هاي الكترونيكي را بر عهده دارد و پيوند بين اطلاعات گواهي را ضمانت مي‌نمايد.</a:t>
            </a:r>
          </a:p>
          <a:p>
            <a:pPr marL="557213" lvl="1" indent="-214313" algn="just" rtl="1" fontAlgn="auto">
              <a:lnSpc>
                <a:spcPct val="170000"/>
              </a:lnSpc>
              <a:spcBef>
                <a:spcPts val="0"/>
              </a:spcBef>
              <a:spcAft>
                <a:spcPts val="900"/>
              </a:spcAft>
              <a:buFont typeface="Wingdings" panose="05000000000000000000" pitchFamily="2" charset="2"/>
              <a:buChar char="§"/>
              <a:defRPr/>
            </a:pPr>
            <a:r>
              <a:rPr lang="fa-IR" sz="1275"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 مرکز میانی، گواهي خود را از مرکز دولتی صدور گواهی الکترونیکی ریشه دريافت مي‌نمايد.</a:t>
            </a:r>
          </a:p>
          <a:p>
            <a:pPr marL="557213" lvl="1" indent="-214313" algn="just" rtl="1" fontAlgn="auto">
              <a:lnSpc>
                <a:spcPct val="170000"/>
              </a:lnSpc>
              <a:spcBef>
                <a:spcPts val="0"/>
              </a:spcBef>
              <a:spcAft>
                <a:spcPts val="900"/>
              </a:spcAft>
              <a:buFont typeface="Wingdings" panose="05000000000000000000" pitchFamily="2" charset="2"/>
              <a:buChar char="§"/>
              <a:defRPr/>
            </a:pPr>
            <a:r>
              <a:rPr lang="fa-IR" sz="1275" b="1"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لیست مراکز میانی فعال:</a:t>
            </a:r>
          </a:p>
          <a:p>
            <a:pPr marL="216694" indent="-216694" algn="just" rtl="1" fontAlgn="auto">
              <a:lnSpc>
                <a:spcPct val="170000"/>
              </a:lnSpc>
              <a:spcBef>
                <a:spcPts val="0"/>
              </a:spcBef>
              <a:spcAft>
                <a:spcPts val="900"/>
              </a:spcAft>
              <a:buFont typeface="+mj-lt"/>
              <a:buAutoNum type="arabicPeriod"/>
              <a:defRPr/>
            </a:pPr>
            <a:endParaRPr lang="fa-IR" sz="1275" b="1"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p:txBody>
      </p:sp>
      <p:graphicFrame>
        <p:nvGraphicFramePr>
          <p:cNvPr id="3" name="Table 2"/>
          <p:cNvGraphicFramePr>
            <a:graphicFrameLocks noGrp="1"/>
          </p:cNvGraphicFramePr>
          <p:nvPr/>
        </p:nvGraphicFramePr>
        <p:xfrm>
          <a:off x="1262666" y="3489786"/>
          <a:ext cx="6251027" cy="2201418"/>
        </p:xfrm>
        <a:graphic>
          <a:graphicData uri="http://schemas.openxmlformats.org/drawingml/2006/table">
            <a:tbl>
              <a:tblPr rtl="1" firstRow="1" firstCol="1" bandRow="1">
                <a:tableStyleId>{5C22544A-7EE6-4342-B048-85BDC9FD1C3A}</a:tableStyleId>
              </a:tblPr>
              <a:tblGrid>
                <a:gridCol w="498670">
                  <a:extLst>
                    <a:ext uri="{9D8B030D-6E8A-4147-A177-3AD203B41FA5}">
                      <a16:colId xmlns:a16="http://schemas.microsoft.com/office/drawing/2014/main" xmlns="" val="3976315656"/>
                    </a:ext>
                  </a:extLst>
                </a:gridCol>
                <a:gridCol w="3038357">
                  <a:extLst>
                    <a:ext uri="{9D8B030D-6E8A-4147-A177-3AD203B41FA5}">
                      <a16:colId xmlns:a16="http://schemas.microsoft.com/office/drawing/2014/main" xmlns="" val="20812239"/>
                    </a:ext>
                  </a:extLst>
                </a:gridCol>
                <a:gridCol w="2714000">
                  <a:extLst>
                    <a:ext uri="{9D8B030D-6E8A-4147-A177-3AD203B41FA5}">
                      <a16:colId xmlns:a16="http://schemas.microsoft.com/office/drawing/2014/main" xmlns="" val="2388235075"/>
                    </a:ext>
                  </a:extLst>
                </a:gridCol>
              </a:tblGrid>
              <a:tr h="244602">
                <a:tc>
                  <a:txBody>
                    <a:bodyPr/>
                    <a:lstStyle/>
                    <a:p>
                      <a:pPr marL="0" marR="0" algn="ctr" rtl="1">
                        <a:lnSpc>
                          <a:spcPct val="107000"/>
                        </a:lnSpc>
                        <a:spcBef>
                          <a:spcPts val="0"/>
                        </a:spcBef>
                        <a:spcAft>
                          <a:spcPts val="0"/>
                        </a:spcAft>
                      </a:pPr>
                      <a:r>
                        <a:rPr lang="ar-SA" sz="1500">
                          <a:effectLst/>
                          <a:cs typeface="B Nazanin" panose="00000400000000000000" pitchFamily="2" charset="-78"/>
                        </a:rPr>
                        <a:t>ردیف</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ctr" rtl="1">
                        <a:lnSpc>
                          <a:spcPct val="107000"/>
                        </a:lnSpc>
                        <a:spcBef>
                          <a:spcPts val="0"/>
                        </a:spcBef>
                        <a:spcAft>
                          <a:spcPts val="0"/>
                        </a:spcAft>
                      </a:pPr>
                      <a:r>
                        <a:rPr lang="ar-SA" sz="1500" dirty="0">
                          <a:effectLst/>
                          <a:cs typeface="B Nazanin" panose="00000400000000000000" pitchFamily="2" charset="-78"/>
                        </a:rPr>
                        <a:t>نام مرکز میانی</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ctr" rtl="1">
                        <a:lnSpc>
                          <a:spcPct val="107000"/>
                        </a:lnSpc>
                        <a:spcBef>
                          <a:spcPts val="0"/>
                        </a:spcBef>
                        <a:spcAft>
                          <a:spcPts val="0"/>
                        </a:spcAft>
                      </a:pPr>
                      <a:r>
                        <a:rPr lang="ar-SA" sz="1500">
                          <a:effectLst/>
                          <a:cs typeface="B Nazanin" panose="00000400000000000000" pitchFamily="2" charset="-78"/>
                        </a:rPr>
                        <a:t>وبسایت</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extLst>
                  <a:ext uri="{0D108BD9-81ED-4DB2-BD59-A6C34878D82A}">
                    <a16:rowId xmlns:a16="http://schemas.microsoft.com/office/drawing/2014/main" xmlns="" val="838448345"/>
                  </a:ext>
                </a:extLst>
              </a:tr>
              <a:tr h="244602">
                <a:tc>
                  <a:txBody>
                    <a:bodyPr/>
                    <a:lstStyle/>
                    <a:p>
                      <a:pPr marL="0" marR="0" algn="ctr" rtl="1">
                        <a:lnSpc>
                          <a:spcPct val="107000"/>
                        </a:lnSpc>
                        <a:spcBef>
                          <a:spcPts val="0"/>
                        </a:spcBef>
                        <a:spcAft>
                          <a:spcPts val="0"/>
                        </a:spcAft>
                      </a:pPr>
                      <a:r>
                        <a:rPr lang="ar-SA" sz="1500">
                          <a:effectLst/>
                          <a:cs typeface="B Nazanin" panose="00000400000000000000" pitchFamily="2" charset="-78"/>
                        </a:rPr>
                        <a:t>1</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nchor="ctr"/>
                </a:tc>
                <a:tc>
                  <a:txBody>
                    <a:bodyPr/>
                    <a:lstStyle/>
                    <a:p>
                      <a:pPr marL="0" marR="0" algn="justLow" rtl="1">
                        <a:lnSpc>
                          <a:spcPct val="107000"/>
                        </a:lnSpc>
                        <a:spcBef>
                          <a:spcPts val="0"/>
                        </a:spcBef>
                        <a:spcAft>
                          <a:spcPts val="0"/>
                        </a:spcAft>
                      </a:pPr>
                      <a:r>
                        <a:rPr lang="ar-SA" sz="1500">
                          <a:effectLst/>
                          <a:cs typeface="B Nazanin" panose="00000400000000000000" pitchFamily="2" charset="-78"/>
                        </a:rPr>
                        <a:t>مرکز میانی دولتی عام</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l" rtl="1">
                        <a:lnSpc>
                          <a:spcPct val="107000"/>
                        </a:lnSpc>
                        <a:spcBef>
                          <a:spcPts val="0"/>
                        </a:spcBef>
                        <a:spcAft>
                          <a:spcPts val="0"/>
                        </a:spcAft>
                      </a:pPr>
                      <a:r>
                        <a:rPr lang="en-US" sz="1500">
                          <a:effectLst/>
                          <a:cs typeface="B Nazanin" panose="00000400000000000000" pitchFamily="2" charset="-78"/>
                        </a:rPr>
                        <a:t>https://www.gica.ir/portal</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extLst>
                  <a:ext uri="{0D108BD9-81ED-4DB2-BD59-A6C34878D82A}">
                    <a16:rowId xmlns:a16="http://schemas.microsoft.com/office/drawing/2014/main" xmlns="" val="1382318516"/>
                  </a:ext>
                </a:extLst>
              </a:tr>
              <a:tr h="244602">
                <a:tc>
                  <a:txBody>
                    <a:bodyPr/>
                    <a:lstStyle/>
                    <a:p>
                      <a:pPr marL="0" marR="0" algn="ctr" rtl="1">
                        <a:lnSpc>
                          <a:spcPct val="107000"/>
                        </a:lnSpc>
                        <a:spcBef>
                          <a:spcPts val="0"/>
                        </a:spcBef>
                        <a:spcAft>
                          <a:spcPts val="0"/>
                        </a:spcAft>
                      </a:pPr>
                      <a:r>
                        <a:rPr lang="ar-SA" sz="1500">
                          <a:effectLst/>
                          <a:cs typeface="B Nazanin" panose="00000400000000000000" pitchFamily="2" charset="-78"/>
                        </a:rPr>
                        <a:t>2</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nchor="ctr"/>
                </a:tc>
                <a:tc>
                  <a:txBody>
                    <a:bodyPr/>
                    <a:lstStyle/>
                    <a:p>
                      <a:pPr marL="0" marR="0" algn="justLow" rtl="1">
                        <a:lnSpc>
                          <a:spcPct val="107000"/>
                        </a:lnSpc>
                        <a:spcBef>
                          <a:spcPts val="0"/>
                        </a:spcBef>
                        <a:spcAft>
                          <a:spcPts val="0"/>
                        </a:spcAft>
                      </a:pPr>
                      <a:r>
                        <a:rPr lang="ar-SA" sz="1500">
                          <a:effectLst/>
                          <a:cs typeface="B Nazanin" panose="00000400000000000000" pitchFamily="2" charset="-78"/>
                        </a:rPr>
                        <a:t>مرکز میانی دولتی نفت</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l" rtl="1">
                        <a:lnSpc>
                          <a:spcPct val="107000"/>
                        </a:lnSpc>
                        <a:spcBef>
                          <a:spcPts val="0"/>
                        </a:spcBef>
                        <a:spcAft>
                          <a:spcPts val="0"/>
                        </a:spcAft>
                      </a:pPr>
                      <a:r>
                        <a:rPr lang="en-US" sz="1500">
                          <a:effectLst/>
                          <a:cs typeface="B Nazanin" panose="00000400000000000000" pitchFamily="2" charset="-78"/>
                        </a:rPr>
                        <a:t>http://www.petrotrust.ir</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extLst>
                  <a:ext uri="{0D108BD9-81ED-4DB2-BD59-A6C34878D82A}">
                    <a16:rowId xmlns:a16="http://schemas.microsoft.com/office/drawing/2014/main" xmlns="" val="3590861631"/>
                  </a:ext>
                </a:extLst>
              </a:tr>
              <a:tr h="244602">
                <a:tc>
                  <a:txBody>
                    <a:bodyPr/>
                    <a:lstStyle/>
                    <a:p>
                      <a:pPr marL="0" marR="0" algn="ctr" rtl="1">
                        <a:lnSpc>
                          <a:spcPct val="107000"/>
                        </a:lnSpc>
                        <a:spcBef>
                          <a:spcPts val="0"/>
                        </a:spcBef>
                        <a:spcAft>
                          <a:spcPts val="0"/>
                        </a:spcAft>
                      </a:pPr>
                      <a:r>
                        <a:rPr lang="ar-SA" sz="1500">
                          <a:effectLst/>
                          <a:cs typeface="B Nazanin" panose="00000400000000000000" pitchFamily="2" charset="-78"/>
                        </a:rPr>
                        <a:t>3</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nchor="ctr"/>
                </a:tc>
                <a:tc>
                  <a:txBody>
                    <a:bodyPr/>
                    <a:lstStyle/>
                    <a:p>
                      <a:pPr marL="0" marR="0" algn="justLow" rtl="1">
                        <a:lnSpc>
                          <a:spcPct val="107000"/>
                        </a:lnSpc>
                        <a:spcBef>
                          <a:spcPts val="0"/>
                        </a:spcBef>
                        <a:spcAft>
                          <a:spcPts val="0"/>
                        </a:spcAft>
                      </a:pPr>
                      <a:r>
                        <a:rPr lang="ar-SA" sz="1500">
                          <a:effectLst/>
                          <a:cs typeface="B Nazanin" panose="00000400000000000000" pitchFamily="2" charset="-78"/>
                        </a:rPr>
                        <a:t>مرکز میانی دولتی بازار سرمایه</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l" rtl="1">
                        <a:lnSpc>
                          <a:spcPct val="107000"/>
                        </a:lnSpc>
                        <a:spcBef>
                          <a:spcPts val="0"/>
                        </a:spcBef>
                        <a:spcAft>
                          <a:spcPts val="0"/>
                        </a:spcAft>
                      </a:pPr>
                      <a:r>
                        <a:rPr lang="en-US" sz="1500">
                          <a:effectLst/>
                          <a:cs typeface="B Nazanin" panose="00000400000000000000" pitchFamily="2" charset="-78"/>
                        </a:rPr>
                        <a:t>http://www.icmca.ir</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extLst>
                  <a:ext uri="{0D108BD9-81ED-4DB2-BD59-A6C34878D82A}">
                    <a16:rowId xmlns:a16="http://schemas.microsoft.com/office/drawing/2014/main" xmlns="" val="545383873"/>
                  </a:ext>
                </a:extLst>
              </a:tr>
              <a:tr h="244602">
                <a:tc>
                  <a:txBody>
                    <a:bodyPr/>
                    <a:lstStyle/>
                    <a:p>
                      <a:pPr marL="0" marR="0" algn="ctr" rtl="1">
                        <a:lnSpc>
                          <a:spcPct val="107000"/>
                        </a:lnSpc>
                        <a:spcBef>
                          <a:spcPts val="0"/>
                        </a:spcBef>
                        <a:spcAft>
                          <a:spcPts val="0"/>
                        </a:spcAft>
                      </a:pPr>
                      <a:r>
                        <a:rPr lang="ar-SA" sz="1500">
                          <a:effectLst/>
                          <a:cs typeface="B Nazanin" panose="00000400000000000000" pitchFamily="2" charset="-78"/>
                        </a:rPr>
                        <a:t>4</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nchor="ctr"/>
                </a:tc>
                <a:tc>
                  <a:txBody>
                    <a:bodyPr/>
                    <a:lstStyle/>
                    <a:p>
                      <a:pPr marL="0" marR="0" algn="justLow" rtl="1">
                        <a:lnSpc>
                          <a:spcPct val="107000"/>
                        </a:lnSpc>
                        <a:spcBef>
                          <a:spcPts val="0"/>
                        </a:spcBef>
                        <a:spcAft>
                          <a:spcPts val="0"/>
                        </a:spcAft>
                      </a:pPr>
                      <a:r>
                        <a:rPr lang="ar-SA" sz="1500">
                          <a:effectLst/>
                          <a:cs typeface="B Nazanin" panose="00000400000000000000" pitchFamily="2" charset="-78"/>
                        </a:rPr>
                        <a:t>مرکز میانی دولتی سلامت</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l" rtl="1">
                        <a:lnSpc>
                          <a:spcPct val="107000"/>
                        </a:lnSpc>
                        <a:spcBef>
                          <a:spcPts val="0"/>
                        </a:spcBef>
                        <a:spcAft>
                          <a:spcPts val="0"/>
                        </a:spcAft>
                      </a:pPr>
                      <a:r>
                        <a:rPr lang="en-US" sz="1500">
                          <a:effectLst/>
                          <a:cs typeface="B Nazanin" panose="00000400000000000000" pitchFamily="2" charset="-78"/>
                        </a:rPr>
                        <a:t>http://healthca.behdasht.gov.ir</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extLst>
                  <a:ext uri="{0D108BD9-81ED-4DB2-BD59-A6C34878D82A}">
                    <a16:rowId xmlns:a16="http://schemas.microsoft.com/office/drawing/2014/main" xmlns="" val="699665447"/>
                  </a:ext>
                </a:extLst>
              </a:tr>
              <a:tr h="244602">
                <a:tc>
                  <a:txBody>
                    <a:bodyPr/>
                    <a:lstStyle/>
                    <a:p>
                      <a:pPr marL="0" marR="0" algn="ctr" rtl="1">
                        <a:lnSpc>
                          <a:spcPct val="107000"/>
                        </a:lnSpc>
                        <a:spcBef>
                          <a:spcPts val="0"/>
                        </a:spcBef>
                        <a:spcAft>
                          <a:spcPts val="0"/>
                        </a:spcAft>
                      </a:pPr>
                      <a:r>
                        <a:rPr lang="ar-SA" sz="1500">
                          <a:effectLst/>
                          <a:cs typeface="B Nazanin" panose="00000400000000000000" pitchFamily="2" charset="-78"/>
                        </a:rPr>
                        <a:t>5</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nchor="ctr"/>
                </a:tc>
                <a:tc>
                  <a:txBody>
                    <a:bodyPr/>
                    <a:lstStyle/>
                    <a:p>
                      <a:pPr marL="0" marR="0" algn="justLow" rtl="1">
                        <a:lnSpc>
                          <a:spcPct val="107000"/>
                        </a:lnSpc>
                        <a:spcBef>
                          <a:spcPts val="0"/>
                        </a:spcBef>
                        <a:spcAft>
                          <a:spcPts val="0"/>
                        </a:spcAft>
                      </a:pPr>
                      <a:r>
                        <a:rPr lang="ar-SA" sz="1500">
                          <a:effectLst/>
                          <a:cs typeface="B Nazanin" panose="00000400000000000000" pitchFamily="2" charset="-78"/>
                        </a:rPr>
                        <a:t>مرکز میانی دولتی بانک ملی ایران</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l" rtl="1">
                        <a:lnSpc>
                          <a:spcPct val="107000"/>
                        </a:lnSpc>
                        <a:spcBef>
                          <a:spcPts val="0"/>
                        </a:spcBef>
                        <a:spcAft>
                          <a:spcPts val="0"/>
                        </a:spcAft>
                      </a:pPr>
                      <a:r>
                        <a:rPr lang="en-US" sz="1500">
                          <a:effectLst/>
                          <a:cs typeface="B Nazanin" panose="00000400000000000000" pitchFamily="2" charset="-78"/>
                        </a:rPr>
                        <a:t>https://trust.bmi.ir</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extLst>
                  <a:ext uri="{0D108BD9-81ED-4DB2-BD59-A6C34878D82A}">
                    <a16:rowId xmlns:a16="http://schemas.microsoft.com/office/drawing/2014/main" xmlns="" val="1895327558"/>
                  </a:ext>
                </a:extLst>
              </a:tr>
              <a:tr h="244602">
                <a:tc>
                  <a:txBody>
                    <a:bodyPr/>
                    <a:lstStyle/>
                    <a:p>
                      <a:pPr marL="0" marR="0" algn="ctr" rtl="1">
                        <a:lnSpc>
                          <a:spcPct val="107000"/>
                        </a:lnSpc>
                        <a:spcBef>
                          <a:spcPts val="0"/>
                        </a:spcBef>
                        <a:spcAft>
                          <a:spcPts val="0"/>
                        </a:spcAft>
                      </a:pPr>
                      <a:r>
                        <a:rPr lang="ar-SA" sz="1500">
                          <a:effectLst/>
                          <a:cs typeface="B Nazanin" panose="00000400000000000000" pitchFamily="2" charset="-78"/>
                        </a:rPr>
                        <a:t>6</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nchor="ctr"/>
                </a:tc>
                <a:tc>
                  <a:txBody>
                    <a:bodyPr/>
                    <a:lstStyle/>
                    <a:p>
                      <a:pPr marL="0" marR="0" algn="justLow" rtl="1">
                        <a:lnSpc>
                          <a:spcPct val="107000"/>
                        </a:lnSpc>
                        <a:spcBef>
                          <a:spcPts val="0"/>
                        </a:spcBef>
                        <a:spcAft>
                          <a:spcPts val="0"/>
                        </a:spcAft>
                      </a:pPr>
                      <a:r>
                        <a:rPr lang="ar-SA" sz="1500">
                          <a:effectLst/>
                          <a:cs typeface="B Nazanin" panose="00000400000000000000" pitchFamily="2" charset="-78"/>
                        </a:rPr>
                        <a:t>مرکز میانی خصوصی اعتماد هوشمند</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l" rtl="1">
                        <a:lnSpc>
                          <a:spcPct val="107000"/>
                        </a:lnSpc>
                        <a:spcBef>
                          <a:spcPts val="0"/>
                        </a:spcBef>
                        <a:spcAft>
                          <a:spcPts val="0"/>
                        </a:spcAft>
                      </a:pPr>
                      <a:r>
                        <a:rPr lang="en-US" sz="1500">
                          <a:effectLst/>
                          <a:cs typeface="B Nazanin" panose="00000400000000000000" pitchFamily="2" charset="-78"/>
                        </a:rPr>
                        <a:t>https://ca.smarttrustco.ir</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extLst>
                  <a:ext uri="{0D108BD9-81ED-4DB2-BD59-A6C34878D82A}">
                    <a16:rowId xmlns:a16="http://schemas.microsoft.com/office/drawing/2014/main" xmlns="" val="2887425861"/>
                  </a:ext>
                </a:extLst>
              </a:tr>
              <a:tr h="244602">
                <a:tc>
                  <a:txBody>
                    <a:bodyPr/>
                    <a:lstStyle/>
                    <a:p>
                      <a:pPr marL="0" marR="0" algn="ctr" rtl="1">
                        <a:lnSpc>
                          <a:spcPct val="107000"/>
                        </a:lnSpc>
                        <a:spcBef>
                          <a:spcPts val="0"/>
                        </a:spcBef>
                        <a:spcAft>
                          <a:spcPts val="0"/>
                        </a:spcAft>
                      </a:pPr>
                      <a:r>
                        <a:rPr lang="ar-SA" sz="1500">
                          <a:effectLst/>
                          <a:cs typeface="B Nazanin" panose="00000400000000000000" pitchFamily="2" charset="-78"/>
                        </a:rPr>
                        <a:t>7</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nchor="ctr"/>
                </a:tc>
                <a:tc>
                  <a:txBody>
                    <a:bodyPr/>
                    <a:lstStyle/>
                    <a:p>
                      <a:pPr marL="0" marR="0" algn="justLow" rtl="1">
                        <a:lnSpc>
                          <a:spcPct val="107000"/>
                        </a:lnSpc>
                        <a:spcBef>
                          <a:spcPts val="0"/>
                        </a:spcBef>
                        <a:spcAft>
                          <a:spcPts val="0"/>
                        </a:spcAft>
                      </a:pPr>
                      <a:r>
                        <a:rPr lang="ar-SA" sz="1500">
                          <a:effectLst/>
                          <a:cs typeface="B Nazanin" panose="00000400000000000000" pitchFamily="2" charset="-78"/>
                        </a:rPr>
                        <a:t>مرکز میانی خصوصی فناوران اعتماد راهبر</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l" rtl="1">
                        <a:lnSpc>
                          <a:spcPct val="107000"/>
                        </a:lnSpc>
                        <a:spcBef>
                          <a:spcPts val="0"/>
                        </a:spcBef>
                        <a:spcAft>
                          <a:spcPts val="0"/>
                        </a:spcAft>
                      </a:pPr>
                      <a:r>
                        <a:rPr lang="en-US" sz="1500">
                          <a:effectLst/>
                          <a:cs typeface="B Nazanin" panose="00000400000000000000" pitchFamily="2" charset="-78"/>
                        </a:rPr>
                        <a:t>http://ca.raahbartrust.ir</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extLst>
                  <a:ext uri="{0D108BD9-81ED-4DB2-BD59-A6C34878D82A}">
                    <a16:rowId xmlns:a16="http://schemas.microsoft.com/office/drawing/2014/main" xmlns="" val="210142283"/>
                  </a:ext>
                </a:extLst>
              </a:tr>
              <a:tr h="244602">
                <a:tc>
                  <a:txBody>
                    <a:bodyPr/>
                    <a:lstStyle/>
                    <a:p>
                      <a:pPr marL="0" marR="0" algn="ctr" rtl="1">
                        <a:lnSpc>
                          <a:spcPct val="107000"/>
                        </a:lnSpc>
                        <a:spcBef>
                          <a:spcPts val="0"/>
                        </a:spcBef>
                        <a:spcAft>
                          <a:spcPts val="0"/>
                        </a:spcAft>
                      </a:pPr>
                      <a:r>
                        <a:rPr lang="ar-SA" sz="1500">
                          <a:effectLst/>
                          <a:cs typeface="B Nazanin" panose="00000400000000000000" pitchFamily="2" charset="-78"/>
                        </a:rPr>
                        <a:t>8</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nchor="ctr"/>
                </a:tc>
                <a:tc>
                  <a:txBody>
                    <a:bodyPr/>
                    <a:lstStyle/>
                    <a:p>
                      <a:pPr marL="0" marR="0" algn="justLow" rtl="1">
                        <a:lnSpc>
                          <a:spcPct val="107000"/>
                        </a:lnSpc>
                        <a:spcBef>
                          <a:spcPts val="0"/>
                        </a:spcBef>
                        <a:spcAft>
                          <a:spcPts val="0"/>
                        </a:spcAft>
                      </a:pPr>
                      <a:r>
                        <a:rPr lang="ar-SA" sz="1500">
                          <a:effectLst/>
                          <a:cs typeface="B Nazanin" panose="00000400000000000000" pitchFamily="2" charset="-78"/>
                        </a:rPr>
                        <a:t>مرکز میانی خصوصی پارس ساین</a:t>
                      </a:r>
                      <a:endParaRPr lang="en-US" sz="150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tc>
                  <a:txBody>
                    <a:bodyPr/>
                    <a:lstStyle/>
                    <a:p>
                      <a:pPr marL="0" marR="0" algn="l" rtl="1">
                        <a:lnSpc>
                          <a:spcPct val="107000"/>
                        </a:lnSpc>
                        <a:spcBef>
                          <a:spcPts val="0"/>
                        </a:spcBef>
                        <a:spcAft>
                          <a:spcPts val="0"/>
                        </a:spcAft>
                      </a:pPr>
                      <a:r>
                        <a:rPr lang="en-US" sz="1500" dirty="0">
                          <a:effectLst/>
                          <a:cs typeface="B Nazanin" panose="00000400000000000000" pitchFamily="2" charset="-78"/>
                        </a:rPr>
                        <a:t>http://www.parssignca.ir</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txBody>
                  <a:tcPr marL="51435" marR="51435" marT="0" marB="0"/>
                </a:tc>
                <a:extLst>
                  <a:ext uri="{0D108BD9-81ED-4DB2-BD59-A6C34878D82A}">
                    <a16:rowId xmlns:a16="http://schemas.microsoft.com/office/drawing/2014/main" xmlns="" val="538414588"/>
                  </a:ext>
                </a:extLst>
              </a:tr>
            </a:tbl>
          </a:graphicData>
        </a:graphic>
      </p:graphicFrame>
    </p:spTree>
    <p:extLst>
      <p:ext uri="{BB962C8B-B14F-4D97-AF65-F5344CB8AC3E}">
        <p14:creationId xmlns:p14="http://schemas.microsoft.com/office/powerpoint/2010/main" val="325432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500083" y="400062"/>
            <a:ext cx="631407" cy="638506"/>
          </a:xfrm>
          <a:prstGeom prst="rect">
            <a:avLst/>
          </a:prstGeom>
          <a:noFill/>
          <a:ln>
            <a:noFill/>
          </a:ln>
        </p:spPr>
      </p:pic>
      <p:sp>
        <p:nvSpPr>
          <p:cNvPr id="12" name="TextBox 11"/>
          <p:cNvSpPr txBox="1"/>
          <p:nvPr/>
        </p:nvSpPr>
        <p:spPr>
          <a:xfrm>
            <a:off x="134521" y="557733"/>
            <a:ext cx="8166024" cy="400110"/>
          </a:xfrm>
          <a:prstGeom prst="rect">
            <a:avLst/>
          </a:prstGeom>
          <a:solidFill>
            <a:schemeClr val="accent4">
              <a:lumMod val="20000"/>
              <a:lumOff val="80000"/>
            </a:schemeClr>
          </a:solidFill>
        </p:spPr>
        <p:txBody>
          <a:bodyPr wrap="square" rtlCol="0">
            <a:spAutoFit/>
          </a:bodyPr>
          <a:lstStyle/>
          <a:p>
            <a:pPr algn="ctr" rtl="1" fontAlgn="auto">
              <a:spcBef>
                <a:spcPts val="0"/>
              </a:spcBef>
              <a:spcAft>
                <a:spcPts val="0"/>
              </a:spcAft>
            </a:pPr>
            <a:r>
              <a:rPr lang="fa-IR" sz="2000" b="1" dirty="0">
                <a:solidFill>
                  <a:srgbClr val="002060"/>
                </a:solidFill>
                <a:latin typeface="Calibri" panose="020F0502020204030204"/>
                <a:cs typeface="B Titr" panose="00000700000000000000" pitchFamily="2" charset="-78"/>
              </a:rPr>
              <a:t>گواهی الکترونیکی مهر سازمانی</a:t>
            </a:r>
            <a:endParaRPr lang="en-US" sz="2000" b="1" dirty="0">
              <a:solidFill>
                <a:srgbClr val="002060"/>
              </a:solidFill>
              <a:latin typeface="Calibri" panose="020F0502020204030204"/>
              <a:cs typeface="B Titr" panose="00000700000000000000" pitchFamily="2" charset="-78"/>
            </a:endParaRPr>
          </a:p>
        </p:txBody>
      </p:sp>
      <p:sp>
        <p:nvSpPr>
          <p:cNvPr id="16" name="TextBox 15"/>
          <p:cNvSpPr txBox="1"/>
          <p:nvPr/>
        </p:nvSpPr>
        <p:spPr>
          <a:xfrm>
            <a:off x="475815" y="1721425"/>
            <a:ext cx="7824730" cy="4325030"/>
          </a:xfrm>
          <a:prstGeom prst="rect">
            <a:avLst/>
          </a:prstGeom>
          <a:noFill/>
        </p:spPr>
        <p:txBody>
          <a:bodyPr wrap="square" rtlCol="0">
            <a:spAutoFit/>
          </a:bodyPr>
          <a:lstStyle/>
          <a:p>
            <a:pPr marL="214313" indent="-214313" algn="just" rtl="1" fontAlgn="auto">
              <a:lnSpc>
                <a:spcPct val="170000"/>
              </a:lnSpc>
              <a:spcBef>
                <a:spcPts val="0"/>
              </a:spcBef>
              <a:spcAft>
                <a:spcPts val="900"/>
              </a:spcAft>
              <a:buFont typeface="Wingdings" panose="05000000000000000000" pitchFamily="2" charset="2"/>
              <a:buChar char="ü"/>
              <a:defRPr/>
            </a:pPr>
            <a:r>
              <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مراکز ميانی براي کاربردهاي مختلف، گواهی </a:t>
            </a:r>
            <a:r>
              <a:rPr lang="fa-IR" sz="20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هاي</a:t>
            </a:r>
            <a:r>
              <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 متناسب با این کاربردها را صادر میکنند.</a:t>
            </a:r>
          </a:p>
          <a:p>
            <a:pPr marL="557213" lvl="1" indent="-214313" algn="just" rtl="1" fontAlgn="auto">
              <a:lnSpc>
                <a:spcPct val="170000"/>
              </a:lnSpc>
              <a:spcBef>
                <a:spcPts val="0"/>
              </a:spcBef>
              <a:spcAft>
                <a:spcPts val="900"/>
              </a:spcAft>
              <a:buFont typeface="Wingdings" panose="05000000000000000000" pitchFamily="2" charset="2"/>
              <a:buChar char="§"/>
              <a:defRPr/>
            </a:pPr>
            <a:r>
              <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گواهی الکترونیکی مهرسازمانی گواهی است که برای شرکت‌ها و سازمان صادر می‌گردد. با استفاده از این گواهی می‌توان اسنادی که توسط شرکت یا سازمان مالک گواهی امضا دیجیتال شده است را اعتبار سنجی نمود.</a:t>
            </a:r>
          </a:p>
          <a:p>
            <a:pPr marL="557213" lvl="1" indent="-214313" algn="just" rtl="1" fontAlgn="auto">
              <a:lnSpc>
                <a:spcPct val="170000"/>
              </a:lnSpc>
              <a:spcBef>
                <a:spcPts val="0"/>
              </a:spcBef>
              <a:spcAft>
                <a:spcPts val="900"/>
              </a:spcAft>
              <a:buFont typeface="Wingdings" panose="05000000000000000000" pitchFamily="2" charset="2"/>
              <a:buChar char="§"/>
              <a:defRPr/>
            </a:pPr>
            <a:r>
              <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همه مودیان حقوقی که در کارپوشه سامانه مودیان نحوه ارسال صورتحساب الکترونیکی را یکی از روش‌های زیر انتخاب نمایند نیازمند اخذ گواهی الکترونیکی مهرسازمانی از یکی از مراکز میانی هستند: </a:t>
            </a:r>
          </a:p>
          <a:p>
            <a:pPr marL="900113" lvl="2" indent="-214313" algn="just" rtl="1" fontAlgn="auto">
              <a:lnSpc>
                <a:spcPct val="170000"/>
              </a:lnSpc>
              <a:spcBef>
                <a:spcPts val="0"/>
              </a:spcBef>
              <a:spcAft>
                <a:spcPts val="900"/>
              </a:spcAft>
              <a:buFont typeface="Wingdings" panose="05000000000000000000" pitchFamily="2" charset="2"/>
              <a:buChar char="v"/>
              <a:defRPr/>
            </a:pPr>
            <a:r>
              <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توسط مودی</a:t>
            </a:r>
          </a:p>
          <a:p>
            <a:pPr marL="900113" lvl="2" indent="-214313" algn="just" rtl="1" fontAlgn="auto">
              <a:lnSpc>
                <a:spcPct val="170000"/>
              </a:lnSpc>
              <a:spcBef>
                <a:spcPts val="0"/>
              </a:spcBef>
              <a:spcAft>
                <a:spcPts val="900"/>
              </a:spcAft>
              <a:buFont typeface="Wingdings" panose="05000000000000000000" pitchFamily="2" charset="2"/>
              <a:buChar char="v"/>
              <a:defRPr/>
            </a:pPr>
            <a:r>
              <a:rPr lang="fa-IR"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توسط شرکت معتمد / سامانه‌های دولتی - با کلید مودی</a:t>
            </a:r>
          </a:p>
        </p:txBody>
      </p:sp>
      <p:sp>
        <p:nvSpPr>
          <p:cNvPr id="3" name="Slide Number Placeholder 2"/>
          <p:cNvSpPr>
            <a:spLocks noGrp="1"/>
          </p:cNvSpPr>
          <p:nvPr>
            <p:ph type="sldNum" sz="quarter" idx="12"/>
          </p:nvPr>
        </p:nvSpPr>
        <p:spPr/>
        <p:txBody>
          <a:bodyPr/>
          <a:lstStyle/>
          <a:p>
            <a:fld id="{9361F49F-76A1-4540-B729-AC23A5D08AE8}" type="slidenum">
              <a:rPr lang="fa-IR" smtClean="0">
                <a:solidFill>
                  <a:prstClr val="black">
                    <a:tint val="75000"/>
                  </a:prstClr>
                </a:solidFill>
              </a:rPr>
              <a:pPr/>
              <a:t>93</a:t>
            </a:fld>
            <a:endParaRPr lang="fa-IR">
              <a:solidFill>
                <a:prstClr val="black">
                  <a:tint val="75000"/>
                </a:prstClr>
              </a:solidFill>
            </a:endParaRPr>
          </a:p>
        </p:txBody>
      </p:sp>
    </p:spTree>
    <p:extLst>
      <p:ext uri="{BB962C8B-B14F-4D97-AF65-F5344CB8AC3E}">
        <p14:creationId xmlns:p14="http://schemas.microsoft.com/office/powerpoint/2010/main" val="279406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6836" y="460742"/>
            <a:ext cx="8166024" cy="461665"/>
          </a:xfrm>
          <a:prstGeom prst="rect">
            <a:avLst/>
          </a:prstGeom>
          <a:solidFill>
            <a:schemeClr val="accent4">
              <a:lumMod val="20000"/>
              <a:lumOff val="80000"/>
            </a:schemeClr>
          </a:solidFill>
        </p:spPr>
        <p:txBody>
          <a:bodyPr wrap="square" rtlCol="0">
            <a:spAutoFit/>
          </a:bodyPr>
          <a:lstStyle/>
          <a:p>
            <a:pPr algn="ctr" rtl="1" fontAlgn="auto">
              <a:spcBef>
                <a:spcPts val="0"/>
              </a:spcBef>
              <a:spcAft>
                <a:spcPts val="0"/>
              </a:spcAft>
            </a:pPr>
            <a:r>
              <a:rPr lang="fa-IR" sz="2400" b="1" dirty="0">
                <a:solidFill>
                  <a:srgbClr val="002060"/>
                </a:solidFill>
                <a:latin typeface="Calibri" panose="020F0502020204030204"/>
                <a:cs typeface="B Titr" panose="00000700000000000000" pitchFamily="2" charset="-78"/>
              </a:rPr>
              <a:t>گواهی الکترونیکی امضای دیجیتال</a:t>
            </a:r>
            <a:endParaRPr lang="en-US" sz="2400" b="1" dirty="0">
              <a:solidFill>
                <a:srgbClr val="002060"/>
              </a:solidFill>
              <a:latin typeface="Calibri" panose="020F0502020204030204"/>
              <a:cs typeface="B Titr" panose="00000700000000000000" pitchFamily="2" charset="-78"/>
            </a:endParaRPr>
          </a:p>
        </p:txBody>
      </p:sp>
      <p:sp>
        <p:nvSpPr>
          <p:cNvPr id="16" name="TextBox 15"/>
          <p:cNvSpPr txBox="1"/>
          <p:nvPr/>
        </p:nvSpPr>
        <p:spPr>
          <a:xfrm>
            <a:off x="497483" y="1143000"/>
            <a:ext cx="7824730" cy="5262979"/>
          </a:xfrm>
          <a:prstGeom prst="rect">
            <a:avLst/>
          </a:prstGeom>
          <a:noFill/>
        </p:spPr>
        <p:txBody>
          <a:bodyPr wrap="square" rtlCol="0">
            <a:spAutoFit/>
          </a:bodyPr>
          <a:lstStyle/>
          <a:p>
            <a:pPr marL="214313" indent="-214313" algn="just" rtl="1" fontAlgn="auto">
              <a:lnSpc>
                <a:spcPct val="170000"/>
              </a:lnSpc>
              <a:spcBef>
                <a:spcPts val="0"/>
              </a:spcBef>
              <a:spcAft>
                <a:spcPts val="900"/>
              </a:spcAft>
              <a:buFont typeface="Wingdings" panose="05000000000000000000" pitchFamily="2" charset="2"/>
              <a:buChar char="ü"/>
              <a:defRPr/>
            </a:pPr>
            <a:r>
              <a:rPr lang="fa-IR" sz="2000" dirty="0" smtClean="0">
                <a:solidFill>
                  <a:prstClr val="black"/>
                </a:solidFill>
                <a:latin typeface="Times New Roman" panose="02020603050405020304" pitchFamily="18" charset="0"/>
                <a:ea typeface="Times New Roman" panose="02020603050405020304" pitchFamily="18" charset="0"/>
                <a:cs typeface="B Zar" panose="00000400000000000000" pitchFamily="2" charset="-78"/>
              </a:rPr>
              <a:t>مراکز ميانی براي کاربردهاي مختلف، گواهی هاي متناسب با این کاربردها را صادر میکنند.</a:t>
            </a:r>
            <a:endParaRPr lang="fa-IR" sz="2000" dirty="0">
              <a:solidFill>
                <a:prstClr val="black"/>
              </a:solidFill>
              <a:latin typeface="Times New Roman" panose="02020603050405020304" pitchFamily="18" charset="0"/>
              <a:ea typeface="Times New Roman" panose="02020603050405020304" pitchFamily="18" charset="0"/>
              <a:cs typeface="B Zar" panose="00000400000000000000" pitchFamily="2" charset="-78"/>
            </a:endParaRPr>
          </a:p>
          <a:p>
            <a:pPr marL="557213" lvl="1" indent="-214313" algn="just" rtl="1" fontAlgn="auto">
              <a:lnSpc>
                <a:spcPct val="170000"/>
              </a:lnSpc>
              <a:spcBef>
                <a:spcPts val="0"/>
              </a:spcBef>
              <a:spcAft>
                <a:spcPts val="900"/>
              </a:spcAft>
              <a:buFont typeface="Wingdings" panose="05000000000000000000" pitchFamily="2" charset="2"/>
              <a:buChar char="§"/>
              <a:defRPr/>
            </a:pPr>
            <a:r>
              <a:rPr lang="fa-IR" sz="20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گواهی الکترونیکی امضای دیجیتال گواهی است که برای اشخاص حقیقی صادر می‌گردد. با استفاده از این گواهی می‌توان اسنادی که توسط افراد مالک گواهی امضا دیجیتال شده است را اعتبار سنجی نمود.</a:t>
            </a:r>
          </a:p>
          <a:p>
            <a:pPr marL="557213" lvl="1" indent="-214313" algn="just" rtl="1" fontAlgn="auto">
              <a:lnSpc>
                <a:spcPct val="170000"/>
              </a:lnSpc>
              <a:spcBef>
                <a:spcPts val="0"/>
              </a:spcBef>
              <a:spcAft>
                <a:spcPts val="900"/>
              </a:spcAft>
              <a:buFont typeface="Wingdings" panose="05000000000000000000" pitchFamily="2" charset="2"/>
              <a:buChar char="§"/>
              <a:defRPr/>
            </a:pPr>
            <a:r>
              <a:rPr lang="fa-IR" sz="20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همه مودیان حقیقی که در کارپوشه سامانه مودیان نحوه ارسال صورتحساب الکترونیکی را یکی از روش‌های زیر انتخاب نمایند نیازمند اخذ گواهی الکترونیکی مهرسازمانی از یکی از مراکز میانی هستند: </a:t>
            </a:r>
          </a:p>
          <a:p>
            <a:pPr marL="900113" lvl="2" indent="-214313" algn="just" rtl="1" fontAlgn="auto">
              <a:lnSpc>
                <a:spcPct val="170000"/>
              </a:lnSpc>
              <a:spcBef>
                <a:spcPts val="0"/>
              </a:spcBef>
              <a:spcAft>
                <a:spcPts val="900"/>
              </a:spcAft>
              <a:buFont typeface="Wingdings" panose="05000000000000000000" pitchFamily="2" charset="2"/>
              <a:buChar char="v"/>
              <a:defRPr/>
            </a:pPr>
            <a:r>
              <a:rPr lang="fa-IR" sz="20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توسط مودی</a:t>
            </a:r>
          </a:p>
          <a:p>
            <a:pPr marL="900113" lvl="2" indent="-214313" algn="just" rtl="1" fontAlgn="auto">
              <a:lnSpc>
                <a:spcPct val="170000"/>
              </a:lnSpc>
              <a:spcBef>
                <a:spcPts val="0"/>
              </a:spcBef>
              <a:spcAft>
                <a:spcPts val="900"/>
              </a:spcAft>
              <a:buFont typeface="Wingdings" panose="05000000000000000000" pitchFamily="2" charset="2"/>
              <a:buChar char="v"/>
              <a:defRPr/>
            </a:pPr>
            <a:r>
              <a:rPr lang="fa-IR" sz="2000" dirty="0">
                <a:solidFill>
                  <a:prstClr val="black"/>
                </a:solidFill>
                <a:latin typeface="Times New Roman" panose="02020603050405020304" pitchFamily="18" charset="0"/>
                <a:ea typeface="Times New Roman" panose="02020603050405020304" pitchFamily="18" charset="0"/>
                <a:cs typeface="B Zar" panose="00000400000000000000" pitchFamily="2" charset="-78"/>
              </a:rPr>
              <a:t>توسط شرکت معتمد / سامانه‌های دولتی - با کلید مودی</a:t>
            </a:r>
          </a:p>
        </p:txBody>
      </p:sp>
      <p:sp>
        <p:nvSpPr>
          <p:cNvPr id="3" name="Slide Number Placeholder 2"/>
          <p:cNvSpPr>
            <a:spLocks noGrp="1"/>
          </p:cNvSpPr>
          <p:nvPr>
            <p:ph type="sldNum" sz="quarter" idx="12"/>
          </p:nvPr>
        </p:nvSpPr>
        <p:spPr/>
        <p:txBody>
          <a:bodyPr/>
          <a:lstStyle/>
          <a:p>
            <a:fld id="{9361F49F-76A1-4540-B729-AC23A5D08AE8}" type="slidenum">
              <a:rPr lang="fa-IR" smtClean="0">
                <a:solidFill>
                  <a:prstClr val="black">
                    <a:tint val="75000"/>
                  </a:prstClr>
                </a:solidFill>
              </a:rPr>
              <a:pPr/>
              <a:t>94</a:t>
            </a:fld>
            <a:endParaRPr lang="fa-IR">
              <a:solidFill>
                <a:prstClr val="black">
                  <a:tint val="75000"/>
                </a:prstClr>
              </a:solidFill>
            </a:endParaRPr>
          </a:p>
        </p:txBody>
      </p:sp>
    </p:spTree>
    <p:extLst>
      <p:ext uri="{BB962C8B-B14F-4D97-AF65-F5344CB8AC3E}">
        <p14:creationId xmlns:p14="http://schemas.microsoft.com/office/powerpoint/2010/main" val="231475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1358721"/>
          </a:xfrm>
        </p:spPr>
        <p:txBody>
          <a:bodyPr>
            <a:normAutofit/>
          </a:bodyPr>
          <a:lstStyle/>
          <a:p>
            <a:pPr algn="ctr"/>
            <a:r>
              <a:rPr lang="fa-IR" sz="3300" dirty="0">
                <a:cs typeface="B Titr" panose="00000700000000000000" pitchFamily="2" charset="-78"/>
              </a:rPr>
              <a:t>شناسه کالا و خدمات</a:t>
            </a:r>
          </a:p>
        </p:txBody>
      </p:sp>
      <p:sp>
        <p:nvSpPr>
          <p:cNvPr id="3" name="Slide Number Placeholder 2"/>
          <p:cNvSpPr>
            <a:spLocks noGrp="1"/>
          </p:cNvSpPr>
          <p:nvPr>
            <p:ph type="sldNum" sz="quarter" idx="12"/>
          </p:nvPr>
        </p:nvSpPr>
        <p:spPr/>
        <p:txBody>
          <a:bodyPr/>
          <a:lstStyle/>
          <a:p>
            <a:fld id="{9361F49F-76A1-4540-B729-AC23A5D08AE8}" type="slidenum">
              <a:rPr lang="fa-IR" smtClean="0">
                <a:solidFill>
                  <a:srgbClr val="90C226"/>
                </a:solidFill>
              </a:rPr>
              <a:pPr/>
              <a:t>95</a:t>
            </a:fld>
            <a:endParaRPr lang="fa-IR">
              <a:solidFill>
                <a:srgbClr val="90C226"/>
              </a:solidFill>
            </a:endParaRPr>
          </a:p>
        </p:txBody>
      </p:sp>
    </p:spTree>
    <p:extLst>
      <p:ext uri="{BB962C8B-B14F-4D97-AF65-F5344CB8AC3E}">
        <p14:creationId xmlns:p14="http://schemas.microsoft.com/office/powerpoint/2010/main" val="33899957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776" y="1388499"/>
            <a:ext cx="6683765" cy="677926"/>
          </a:xfrm>
        </p:spPr>
        <p:txBody>
          <a:bodyPr/>
          <a:lstStyle/>
          <a:p>
            <a:pPr algn="ctr"/>
            <a:r>
              <a:rPr lang="fa-IR" dirty="0">
                <a:cs typeface="B Titr" panose="00000700000000000000" pitchFamily="2" charset="-78"/>
              </a:rPr>
              <a:t>نحوه اخذ/استعلام شناسه کالا</a:t>
            </a:r>
          </a:p>
        </p:txBody>
      </p:sp>
      <p:sp>
        <p:nvSpPr>
          <p:cNvPr id="3" name="Content Placeholder 2"/>
          <p:cNvSpPr>
            <a:spLocks noGrp="1"/>
          </p:cNvSpPr>
          <p:nvPr>
            <p:ph idx="1"/>
          </p:nvPr>
        </p:nvSpPr>
        <p:spPr>
          <a:xfrm>
            <a:off x="947487" y="2066424"/>
            <a:ext cx="7680972" cy="4486776"/>
          </a:xfrm>
        </p:spPr>
        <p:txBody>
          <a:bodyPr>
            <a:noAutofit/>
          </a:bodyPr>
          <a:lstStyle/>
          <a:p>
            <a:pPr marL="0" indent="0" algn="just">
              <a:lnSpc>
                <a:spcPct val="150000"/>
              </a:lnSpc>
              <a:buNone/>
            </a:pPr>
            <a:r>
              <a:rPr lang="fa-IR" sz="1600" b="1" dirty="0">
                <a:cs typeface="B Nazanin" panose="00000400000000000000" pitchFamily="2" charset="-78"/>
              </a:rPr>
              <a:t>مؤدیانی که دارای صلاحیت تولیدکننده/واردکننده </a:t>
            </a:r>
            <a:r>
              <a:rPr lang="fa-IR" sz="1600" b="1" dirty="0" smtClean="0">
                <a:cs typeface="B Nazanin" panose="00000400000000000000" pitchFamily="2" charset="-78"/>
              </a:rPr>
              <a:t>می باشند</a:t>
            </a:r>
            <a:r>
              <a:rPr lang="fa-IR" sz="1600" dirty="0">
                <a:cs typeface="B Nazanin" panose="00000400000000000000" pitchFamily="2" charset="-78"/>
              </a:rPr>
              <a:t>، می توانند با مراجعه به درگاه سامانه جامع تجارت به </a:t>
            </a:r>
            <a:r>
              <a:rPr lang="fa-IR" sz="1600" dirty="0" smtClean="0">
                <a:cs typeface="B Nazanin" panose="00000400000000000000" pitchFamily="2" charset="-78"/>
              </a:rPr>
              <a:t>آدرس</a:t>
            </a:r>
            <a:r>
              <a:rPr lang="en-US" sz="1600" dirty="0" smtClean="0">
                <a:cs typeface="B Nazanin" panose="00000400000000000000" pitchFamily="2" charset="-78"/>
              </a:rPr>
              <a:t> </a:t>
            </a:r>
            <a:r>
              <a:rPr lang="en-US" sz="1800" b="1" dirty="0" smtClean="0">
                <a:cs typeface="B Nazanin" panose="00000400000000000000" pitchFamily="2" charset="-78"/>
              </a:rPr>
              <a:t>ntsw.ir</a:t>
            </a:r>
            <a:r>
              <a:rPr lang="fa-IR" sz="1600" dirty="0">
                <a:cs typeface="B Nazanin" panose="00000400000000000000" pitchFamily="2" charset="-78"/>
              </a:rPr>
              <a:t>نسبت به اخذ نقش تجاری و در ادامه آن اخذ شناسه کالا اقدام </a:t>
            </a:r>
            <a:r>
              <a:rPr lang="fa-IR" sz="1600" dirty="0" smtClean="0">
                <a:cs typeface="B Nazanin" panose="00000400000000000000" pitchFamily="2" charset="-78"/>
              </a:rPr>
              <a:t>نمایند. </a:t>
            </a:r>
            <a:r>
              <a:rPr lang="fa-IR" sz="1600" b="1" dirty="0" smtClean="0">
                <a:solidFill>
                  <a:srgbClr val="FF0000"/>
                </a:solidFill>
                <a:cs typeface="B Nazanin" panose="00000400000000000000" pitchFamily="2" charset="-78"/>
              </a:rPr>
              <a:t>راهنمای </a:t>
            </a:r>
            <a:r>
              <a:rPr lang="fa-IR" sz="1600" b="1" dirty="0">
                <a:solidFill>
                  <a:srgbClr val="FF0000"/>
                </a:solidFill>
                <a:cs typeface="B Nazanin" panose="00000400000000000000" pitchFamily="2" charset="-78"/>
              </a:rPr>
              <a:t>کامل "نحوه اخذ شناسه کالای تولیدی"و "نحوه اخذ شناسه کالای وارداتی" در صفحه اصلی سامانه جامع تجارت، بخش مستندات عمومی در دسترس فعالین محترم قرارگرفته است.</a:t>
            </a:r>
          </a:p>
          <a:p>
            <a:pPr marL="0" indent="0" algn="just">
              <a:lnSpc>
                <a:spcPct val="150000"/>
              </a:lnSpc>
              <a:buNone/>
            </a:pPr>
            <a:r>
              <a:rPr lang="fa-IR" sz="1600" dirty="0" smtClean="0">
                <a:cs typeface="B Nazanin" panose="00000400000000000000" pitchFamily="2" charset="-78"/>
              </a:rPr>
              <a:t>. همچنین </a:t>
            </a:r>
            <a:r>
              <a:rPr lang="fa-IR" sz="1600" dirty="0">
                <a:cs typeface="B Nazanin" panose="00000400000000000000" pitchFamily="2" charset="-78"/>
              </a:rPr>
              <a:t>مؤدیانی که خود دارای صلاحیت تولیدکننده یا واردکننده نیستند، </a:t>
            </a:r>
            <a:r>
              <a:rPr lang="fa-IR" sz="1600" b="1" u="sng" dirty="0" smtClean="0">
                <a:solidFill>
                  <a:srgbClr val="FF0000"/>
                </a:solidFill>
                <a:cs typeface="B Nazanin" panose="00000400000000000000" pitchFamily="2" charset="-78"/>
              </a:rPr>
              <a:t>می بایست </a:t>
            </a:r>
            <a:r>
              <a:rPr lang="fa-IR" sz="1600" b="1" u="sng" dirty="0">
                <a:solidFill>
                  <a:srgbClr val="FF0000"/>
                </a:solidFill>
                <a:cs typeface="B Nazanin" panose="00000400000000000000" pitchFamily="2" charset="-78"/>
              </a:rPr>
              <a:t>از </a:t>
            </a:r>
            <a:r>
              <a:rPr lang="fa-IR" sz="1600" b="1" u="sng" dirty="0" smtClean="0">
                <a:solidFill>
                  <a:srgbClr val="FF0000"/>
                </a:solidFill>
                <a:cs typeface="B Nazanin" panose="00000400000000000000" pitchFamily="2" charset="-78"/>
              </a:rPr>
              <a:t>حلقه های </a:t>
            </a:r>
            <a:r>
              <a:rPr lang="fa-IR" sz="1600" b="1" u="sng" dirty="0">
                <a:solidFill>
                  <a:srgbClr val="FF0000"/>
                </a:solidFill>
                <a:cs typeface="B Nazanin" panose="00000400000000000000" pitchFamily="2" charset="-78"/>
              </a:rPr>
              <a:t>قبلی زنجیره تجاری اقلام کالایی خود نسبت به دریافت شناسه کالا اقدام نمایند</a:t>
            </a:r>
            <a:r>
              <a:rPr lang="fa-IR" sz="1600" dirty="0">
                <a:cs typeface="B Nazanin" panose="00000400000000000000" pitchFamily="2" charset="-78"/>
              </a:rPr>
              <a:t>.</a:t>
            </a:r>
          </a:p>
          <a:p>
            <a:pPr marL="0" indent="0" algn="just">
              <a:lnSpc>
                <a:spcPct val="150000"/>
              </a:lnSpc>
              <a:buNone/>
            </a:pPr>
            <a:r>
              <a:rPr lang="fa-IR" sz="1600" dirty="0" smtClean="0">
                <a:cs typeface="B Nazanin" panose="00000400000000000000" pitchFamily="2" charset="-78"/>
              </a:rPr>
              <a:t>با </a:t>
            </a:r>
            <a:r>
              <a:rPr lang="fa-IR" sz="1600" dirty="0">
                <a:cs typeface="B Nazanin" panose="00000400000000000000" pitchFamily="2" charset="-78"/>
              </a:rPr>
              <a:t>توجه به اینکه برای برخی از اقلام کالایی امکان اخذ شناسه کالا برقرار نشده است، فعالین محترم </a:t>
            </a:r>
            <a:r>
              <a:rPr lang="fa-IR" sz="1600" dirty="0" smtClean="0">
                <a:cs typeface="B Nazanin" panose="00000400000000000000" pitchFamily="2" charset="-78"/>
              </a:rPr>
              <a:t>می توانند </a:t>
            </a:r>
            <a:r>
              <a:rPr lang="fa-IR" sz="1600" dirty="0">
                <a:cs typeface="B Nazanin" panose="00000400000000000000" pitchFamily="2" charset="-78"/>
              </a:rPr>
              <a:t>در صورت </a:t>
            </a:r>
            <a:r>
              <a:rPr lang="fa-IR" sz="1600" dirty="0" smtClean="0">
                <a:cs typeface="B Nazanin" panose="00000400000000000000" pitchFamily="2" charset="-78"/>
              </a:rPr>
              <a:t>مواجهه با </a:t>
            </a:r>
            <a:r>
              <a:rPr lang="fa-IR" sz="1600" dirty="0">
                <a:cs typeface="B Nazanin" panose="00000400000000000000" pitchFamily="2" charset="-78"/>
              </a:rPr>
              <a:t>این اقلام کالایی، </a:t>
            </a:r>
            <a:r>
              <a:rPr lang="fa-IR" sz="1800" b="1" dirty="0">
                <a:solidFill>
                  <a:srgbClr val="FF0000"/>
                </a:solidFill>
                <a:cs typeface="B Nazanin" panose="00000400000000000000" pitchFamily="2" charset="-78"/>
              </a:rPr>
              <a:t>موقتاً</a:t>
            </a:r>
            <a:r>
              <a:rPr lang="fa-IR" sz="1600" dirty="0" smtClean="0">
                <a:cs typeface="B Nazanin" panose="00000400000000000000" pitchFamily="2" charset="-78"/>
              </a:rPr>
              <a:t> </a:t>
            </a:r>
            <a:r>
              <a:rPr lang="fa-IR" sz="1600" dirty="0">
                <a:cs typeface="B Nazanin" panose="00000400000000000000" pitchFamily="2" charset="-78"/>
              </a:rPr>
              <a:t>از </a:t>
            </a:r>
            <a:r>
              <a:rPr lang="fa-IR" sz="1600" b="1" u="sng" dirty="0">
                <a:cs typeface="B Nazanin" panose="00000400000000000000" pitchFamily="2" charset="-78"/>
              </a:rPr>
              <a:t>شناسه کالا بصورت عمومی </a:t>
            </a:r>
            <a:r>
              <a:rPr lang="fa-IR" sz="1600" dirty="0">
                <a:cs typeface="B Nazanin" panose="00000400000000000000" pitchFamily="2" charset="-78"/>
              </a:rPr>
              <a:t>استفاده کرده و بر اساس "راهنمای درخواست ایجاد سرفصل در </a:t>
            </a:r>
            <a:r>
              <a:rPr lang="fa-IR" sz="1600" dirty="0" smtClean="0">
                <a:cs typeface="B Nazanin" panose="00000400000000000000" pitchFamily="2" charset="-78"/>
              </a:rPr>
              <a:t>سامانه شناسه </a:t>
            </a:r>
            <a:r>
              <a:rPr lang="fa-IR" sz="1600" dirty="0">
                <a:cs typeface="B Nazanin" panose="00000400000000000000" pitchFamily="2" charset="-78"/>
              </a:rPr>
              <a:t>کالا" </a:t>
            </a:r>
            <a:r>
              <a:rPr lang="fa-IR" sz="1600" u="sng" dirty="0">
                <a:cs typeface="B Nazanin" panose="00000400000000000000" pitchFamily="2" charset="-78"/>
              </a:rPr>
              <a:t>نسبت به درخواست سرفصل کالایی متناظر کالای خود جهت برقراری امکان اخذ شناسه کالا اقدام نمایند</a:t>
            </a:r>
            <a:r>
              <a:rPr lang="fa-IR" sz="1600" dirty="0">
                <a:cs typeface="B Nazanin" panose="00000400000000000000" pitchFamily="2" charset="-78"/>
              </a:rPr>
              <a:t>.</a:t>
            </a:r>
          </a:p>
          <a:p>
            <a:pPr marL="0" indent="0" algn="just">
              <a:buNone/>
            </a:pPr>
            <a:endParaRPr lang="fa-IR" sz="16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9361F49F-76A1-4540-B729-AC23A5D08AE8}" type="slidenum">
              <a:rPr lang="fa-IR" smtClean="0"/>
              <a:pPr/>
              <a:t>96</a:t>
            </a:fld>
            <a:endParaRPr lang="fa-IR"/>
          </a:p>
        </p:txBody>
      </p:sp>
    </p:spTree>
    <p:extLst>
      <p:ext uri="{BB962C8B-B14F-4D97-AF65-F5344CB8AC3E}">
        <p14:creationId xmlns:p14="http://schemas.microsoft.com/office/powerpoint/2010/main" val="16707000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58659"/>
            <a:ext cx="6683765" cy="677926"/>
          </a:xfrm>
        </p:spPr>
        <p:txBody>
          <a:bodyPr/>
          <a:lstStyle/>
          <a:p>
            <a:pPr algn="ctr"/>
            <a:r>
              <a:rPr lang="fa-IR" dirty="0">
                <a:cs typeface="B Titr" panose="00000700000000000000" pitchFamily="2" charset="-78"/>
              </a:rPr>
              <a:t>نحوه </a:t>
            </a:r>
            <a:r>
              <a:rPr lang="fa-IR" dirty="0" smtClean="0">
                <a:cs typeface="B Titr" panose="00000700000000000000" pitchFamily="2" charset="-78"/>
              </a:rPr>
              <a:t>اخذ شناسه خدمت</a:t>
            </a:r>
            <a:endParaRPr lang="fa-IR" dirty="0">
              <a:cs typeface="B Titr" panose="00000700000000000000" pitchFamily="2" charset="-78"/>
            </a:endParaRPr>
          </a:p>
        </p:txBody>
      </p:sp>
      <p:sp>
        <p:nvSpPr>
          <p:cNvPr id="3" name="Content Placeholder 2"/>
          <p:cNvSpPr>
            <a:spLocks noGrp="1"/>
          </p:cNvSpPr>
          <p:nvPr>
            <p:ph idx="1"/>
          </p:nvPr>
        </p:nvSpPr>
        <p:spPr>
          <a:xfrm>
            <a:off x="983685" y="1447800"/>
            <a:ext cx="7680972" cy="5257800"/>
          </a:xfrm>
        </p:spPr>
        <p:txBody>
          <a:bodyPr>
            <a:noAutofit/>
          </a:bodyPr>
          <a:lstStyle/>
          <a:p>
            <a:pPr algn="just">
              <a:buFont typeface="Wingdings" panose="05000000000000000000" pitchFamily="2" charset="2"/>
              <a:buChar char="Ø"/>
            </a:pPr>
            <a:r>
              <a:rPr lang="fa-IR" sz="1600" b="1" dirty="0" smtClean="0">
                <a:cs typeface="B Nazanin" panose="00000400000000000000" pitchFamily="2" charset="-78"/>
              </a:rPr>
              <a:t>همانند </a:t>
            </a:r>
            <a:r>
              <a:rPr lang="fa-IR" sz="1600" b="1" dirty="0">
                <a:cs typeface="B Nazanin" panose="00000400000000000000" pitchFamily="2" charset="-78"/>
              </a:rPr>
              <a:t>موضوع شناسه کالا، در شناسه خدمت نیز اولویت با اخذ و استفاده از شناسه خدمت بصورت اختصاصی </a:t>
            </a:r>
            <a:r>
              <a:rPr lang="fa-IR" sz="1600" b="1" dirty="0" smtClean="0">
                <a:cs typeface="B Nazanin" panose="00000400000000000000" pitchFamily="2" charset="-78"/>
              </a:rPr>
              <a:t>است </a:t>
            </a:r>
          </a:p>
          <a:p>
            <a:pPr algn="just">
              <a:buFont typeface="Wingdings" panose="05000000000000000000" pitchFamily="2" charset="2"/>
              <a:buChar char="Ø"/>
            </a:pPr>
            <a:r>
              <a:rPr lang="fa-IR" sz="1600" b="1" dirty="0" smtClean="0">
                <a:cs typeface="B Nazanin" panose="00000400000000000000" pitchFamily="2" charset="-78"/>
              </a:rPr>
              <a:t>برای دریافت </a:t>
            </a:r>
            <a:r>
              <a:rPr lang="fa-IR" sz="1800" b="1" u="sng" dirty="0" smtClean="0">
                <a:solidFill>
                  <a:srgbClr val="FF0000"/>
                </a:solidFill>
                <a:cs typeface="B Nazanin" panose="00000400000000000000" pitchFamily="2" charset="-78"/>
              </a:rPr>
              <a:t>شناسه عمومی خدمت </a:t>
            </a:r>
            <a:r>
              <a:rPr lang="fa-IR" sz="1600" b="1" u="sng" dirty="0" smtClean="0">
                <a:cs typeface="B Nazanin" panose="00000400000000000000" pitchFamily="2" charset="-78"/>
              </a:rPr>
              <a:t>انجمن ها</a:t>
            </a:r>
            <a:r>
              <a:rPr lang="fa-IR" sz="1600" b="1" u="sng" dirty="0">
                <a:cs typeface="B Nazanin" panose="00000400000000000000" pitchFamily="2" charset="-78"/>
              </a:rPr>
              <a:t>، </a:t>
            </a:r>
            <a:r>
              <a:rPr lang="fa-IR" sz="1600" b="1" u="sng" dirty="0" smtClean="0">
                <a:cs typeface="B Nazanin" panose="00000400000000000000" pitchFamily="2" charset="-78"/>
              </a:rPr>
              <a:t>اتحادیه ها </a:t>
            </a:r>
            <a:r>
              <a:rPr lang="fa-IR" sz="1600" b="1" u="sng" dirty="0">
                <a:cs typeface="B Nazanin" panose="00000400000000000000" pitchFamily="2" charset="-78"/>
              </a:rPr>
              <a:t>و سایر </a:t>
            </a:r>
            <a:r>
              <a:rPr lang="fa-IR" sz="1600" b="1" u="sng" dirty="0" smtClean="0">
                <a:cs typeface="B Nazanin" panose="00000400000000000000" pitchFamily="2" charset="-78"/>
              </a:rPr>
              <a:t>تشکل ها </a:t>
            </a:r>
            <a:r>
              <a:rPr lang="fa-IR" sz="1600" b="1" dirty="0" smtClean="0">
                <a:cs typeface="B Nazanin" panose="00000400000000000000" pitchFamily="2" charset="-78"/>
              </a:rPr>
              <a:t>می توانند </a:t>
            </a:r>
            <a:r>
              <a:rPr lang="fa-IR" sz="1600" b="1" dirty="0">
                <a:cs typeface="B Nazanin" panose="00000400000000000000" pitchFamily="2" charset="-78"/>
              </a:rPr>
              <a:t>به نمایندگی از اعضای خود نسبت به دریافت شناسه خدمت بصورت </a:t>
            </a:r>
            <a:r>
              <a:rPr lang="fa-IR" sz="1600" b="1" dirty="0" smtClean="0">
                <a:cs typeface="B Nazanin" panose="00000400000000000000" pitchFamily="2" charset="-78"/>
              </a:rPr>
              <a:t>عمومی اقدام </a:t>
            </a:r>
            <a:r>
              <a:rPr lang="fa-IR" sz="1600" b="1" dirty="0">
                <a:cs typeface="B Nazanin" panose="00000400000000000000" pitchFamily="2" charset="-78"/>
              </a:rPr>
              <a:t>کرده و جهت ثبت صورتحساب الکترونیکی، در اختیار اعضای خود قرار </a:t>
            </a:r>
            <a:r>
              <a:rPr lang="fa-IR" sz="1600" b="1" dirty="0" smtClean="0">
                <a:cs typeface="B Nazanin" panose="00000400000000000000" pitchFamily="2" charset="-78"/>
              </a:rPr>
              <a:t>دهند.</a:t>
            </a:r>
          </a:p>
          <a:p>
            <a:pPr marL="0" indent="0" algn="just">
              <a:buNone/>
            </a:pPr>
            <a:endParaRPr lang="fa-IR" sz="1600" b="1" dirty="0" smtClean="0">
              <a:cs typeface="B Nazanin" panose="00000400000000000000" pitchFamily="2" charset="-78"/>
            </a:endParaRPr>
          </a:p>
          <a:p>
            <a:pPr marL="0" indent="0" algn="just">
              <a:buNone/>
            </a:pPr>
            <a:r>
              <a:rPr lang="fa-IR" sz="1600" b="1" dirty="0" smtClean="0">
                <a:solidFill>
                  <a:srgbClr val="FF0000"/>
                </a:solidFill>
                <a:cs typeface="B Titr" panose="00000700000000000000" pitchFamily="2" charset="-78"/>
              </a:rPr>
              <a:t>نحوه </a:t>
            </a:r>
            <a:r>
              <a:rPr lang="fa-IR" sz="1600" b="1" dirty="0">
                <a:solidFill>
                  <a:srgbClr val="FF0000"/>
                </a:solidFill>
                <a:cs typeface="B Titr" panose="00000700000000000000" pitchFamily="2" charset="-78"/>
              </a:rPr>
              <a:t>اخذ/استعلام شناسه </a:t>
            </a:r>
            <a:r>
              <a:rPr lang="fa-IR" sz="1600" b="1" dirty="0" smtClean="0">
                <a:solidFill>
                  <a:srgbClr val="FF0000"/>
                </a:solidFill>
                <a:cs typeface="B Titr" panose="00000700000000000000" pitchFamily="2" charset="-78"/>
              </a:rPr>
              <a:t>خدمت</a:t>
            </a:r>
          </a:p>
          <a:p>
            <a:pPr algn="just">
              <a:buFont typeface="Wingdings" panose="05000000000000000000" pitchFamily="2" charset="2"/>
              <a:buChar char="Ø"/>
            </a:pPr>
            <a:endParaRPr lang="fa-IR" sz="1600" b="1" dirty="0" smtClean="0">
              <a:cs typeface="B Nazanin" panose="00000400000000000000" pitchFamily="2" charset="-78"/>
            </a:endParaRPr>
          </a:p>
          <a:p>
            <a:pPr algn="just">
              <a:buFont typeface="Wingdings" panose="05000000000000000000" pitchFamily="2" charset="2"/>
              <a:buChar char="Ø"/>
            </a:pPr>
            <a:r>
              <a:rPr lang="fa-IR" sz="1600" b="1" dirty="0" smtClean="0">
                <a:cs typeface="B Nazanin" panose="00000400000000000000" pitchFamily="2" charset="-78"/>
              </a:rPr>
              <a:t>فرآیند </a:t>
            </a:r>
            <a:r>
              <a:rPr lang="fa-IR" sz="1600" b="1" dirty="0">
                <a:cs typeface="B Nazanin" panose="00000400000000000000" pitchFamily="2" charset="-78"/>
              </a:rPr>
              <a:t>اخذ شناسه خدمت بصورت عمومی و اختصاصی مشابه یکدیگر است </a:t>
            </a:r>
            <a:endParaRPr lang="fa-IR" sz="1600" b="1" dirty="0" smtClean="0">
              <a:cs typeface="B Nazanin" panose="00000400000000000000" pitchFamily="2" charset="-78"/>
            </a:endParaRPr>
          </a:p>
          <a:p>
            <a:pPr algn="just">
              <a:buFont typeface="Wingdings" panose="05000000000000000000" pitchFamily="2" charset="2"/>
              <a:buChar char="Ø"/>
            </a:pPr>
            <a:r>
              <a:rPr lang="fa-IR" sz="1600" b="1" dirty="0" smtClean="0">
                <a:cs typeface="B Nazanin" panose="00000400000000000000" pitchFamily="2" charset="-78"/>
              </a:rPr>
              <a:t>تفاوت این دو </a:t>
            </a:r>
            <a:r>
              <a:rPr lang="fa-IR" sz="1600" b="1" dirty="0">
                <a:cs typeface="B Nazanin" panose="00000400000000000000" pitchFamily="2" charset="-78"/>
              </a:rPr>
              <a:t>نوع شناسه در این است </a:t>
            </a:r>
            <a:r>
              <a:rPr lang="fa-IR" sz="1600" b="1" dirty="0" smtClean="0">
                <a:cs typeface="B Nazanin" panose="00000400000000000000" pitchFamily="2" charset="-78"/>
              </a:rPr>
              <a:t>که: </a:t>
            </a:r>
            <a:r>
              <a:rPr lang="fa-IR" sz="1600" b="1" dirty="0">
                <a:cs typeface="B Nazanin" panose="00000400000000000000" pitchFamily="2" charset="-78"/>
              </a:rPr>
              <a:t>جهت اخذ </a:t>
            </a:r>
            <a:r>
              <a:rPr lang="fa-IR" sz="1600" b="1" u="sng" dirty="0">
                <a:cs typeface="B Nazanin" panose="00000400000000000000" pitchFamily="2" charset="-78"/>
              </a:rPr>
              <a:t>شناسه خدمت </a:t>
            </a:r>
            <a:r>
              <a:rPr lang="fa-IR" sz="1600" b="1" dirty="0">
                <a:cs typeface="B Nazanin" panose="00000400000000000000" pitchFamily="2" charset="-78"/>
              </a:rPr>
              <a:t>بصورت اختصاصی، مؤدی ارائه دهنده خدمت اقدام میکند و در </a:t>
            </a:r>
            <a:r>
              <a:rPr lang="fa-IR" sz="1600" b="1" u="sng" dirty="0" smtClean="0">
                <a:cs typeface="B Nazanin" panose="00000400000000000000" pitchFamily="2" charset="-78"/>
              </a:rPr>
              <a:t>شناسه خدمت </a:t>
            </a:r>
            <a:r>
              <a:rPr lang="fa-IR" sz="1600" b="1" u="sng" dirty="0">
                <a:cs typeface="B Nazanin" panose="00000400000000000000" pitchFamily="2" charset="-78"/>
              </a:rPr>
              <a:t>بصورت عمومی</a:t>
            </a:r>
            <a:r>
              <a:rPr lang="fa-IR" sz="1600" b="1" dirty="0">
                <a:cs typeface="B Nazanin" panose="00000400000000000000" pitchFamily="2" charset="-78"/>
              </a:rPr>
              <a:t>، اخذ کننده شناسه خدمت تشکلهای مربوطه، </a:t>
            </a:r>
            <a:r>
              <a:rPr lang="fa-IR" sz="1600" b="1" dirty="0" smtClean="0">
                <a:cs typeface="B Nazanin" panose="00000400000000000000" pitchFamily="2" charset="-78"/>
              </a:rPr>
              <a:t>عهده دار </a:t>
            </a:r>
            <a:r>
              <a:rPr lang="fa-IR" sz="1600" b="1" dirty="0">
                <a:cs typeface="B Nazanin" panose="00000400000000000000" pitchFamily="2" charset="-78"/>
              </a:rPr>
              <a:t>این مسئولیت خواهند بود</a:t>
            </a:r>
            <a:r>
              <a:rPr lang="fa-IR" sz="1600" b="1" dirty="0" smtClean="0">
                <a:cs typeface="B Nazanin" panose="00000400000000000000" pitchFamily="2" charset="-78"/>
              </a:rPr>
              <a:t>.</a:t>
            </a:r>
          </a:p>
          <a:p>
            <a:pPr algn="just">
              <a:buFont typeface="Wingdings" panose="05000000000000000000" pitchFamily="2" charset="2"/>
              <a:buChar char="Ø"/>
            </a:pPr>
            <a:r>
              <a:rPr lang="fa-IR" sz="1600" b="1" dirty="0" smtClean="0">
                <a:cs typeface="B Nazanin" panose="00000400000000000000" pitchFamily="2" charset="-78"/>
              </a:rPr>
              <a:t> </a:t>
            </a:r>
            <a:r>
              <a:rPr lang="fa-IR" sz="1600" b="1" dirty="0">
                <a:cs typeface="B Nazanin" panose="00000400000000000000" pitchFamily="2" charset="-78"/>
              </a:rPr>
              <a:t>جهت دریافت </a:t>
            </a:r>
            <a:r>
              <a:rPr lang="fa-IR" sz="1600" b="1" dirty="0" smtClean="0">
                <a:cs typeface="B Nazanin" panose="00000400000000000000" pitchFamily="2" charset="-78"/>
              </a:rPr>
              <a:t>شناسه خدمت</a:t>
            </a:r>
            <a:r>
              <a:rPr lang="fa-IR" sz="1600" b="1" dirty="0">
                <a:cs typeface="B Nazanin" panose="00000400000000000000" pitchFamily="2" charset="-78"/>
              </a:rPr>
              <a:t>، </a:t>
            </a:r>
            <a:r>
              <a:rPr lang="fa-IR" sz="1600" b="1" dirty="0" smtClean="0">
                <a:cs typeface="B Nazanin" panose="00000400000000000000" pitchFamily="2" charset="-78"/>
              </a:rPr>
              <a:t>می بایست </a:t>
            </a:r>
            <a:r>
              <a:rPr lang="fa-IR" sz="1600" b="1" dirty="0">
                <a:cs typeface="B Nazanin" panose="00000400000000000000" pitchFamily="2" charset="-78"/>
              </a:rPr>
              <a:t>به درگاه مرکز ملی شماره گذاری کالا و خدمات ایران به آدرس </a:t>
            </a:r>
            <a:r>
              <a:rPr lang="en-US" sz="1600" b="1" dirty="0" smtClean="0">
                <a:cs typeface="B Nazanin" panose="00000400000000000000" pitchFamily="2" charset="-78"/>
              </a:rPr>
              <a:t>portal.gs1-ir.org</a:t>
            </a:r>
            <a:r>
              <a:rPr lang="fa-IR" sz="1600" b="1" dirty="0" smtClean="0">
                <a:cs typeface="B Nazanin" panose="00000400000000000000" pitchFamily="2" charset="-78"/>
              </a:rPr>
              <a:t> مراجعه نمایند</a:t>
            </a:r>
            <a:r>
              <a:rPr lang="fa-IR" sz="1600" b="1" dirty="0">
                <a:cs typeface="B Nazanin" panose="00000400000000000000" pitchFamily="2" charset="-78"/>
              </a:rPr>
              <a:t>. </a:t>
            </a:r>
          </a:p>
        </p:txBody>
      </p:sp>
      <p:sp>
        <p:nvSpPr>
          <p:cNvPr id="4" name="Slide Number Placeholder 3"/>
          <p:cNvSpPr>
            <a:spLocks noGrp="1"/>
          </p:cNvSpPr>
          <p:nvPr>
            <p:ph type="sldNum" sz="quarter" idx="12"/>
          </p:nvPr>
        </p:nvSpPr>
        <p:spPr/>
        <p:txBody>
          <a:bodyPr/>
          <a:lstStyle/>
          <a:p>
            <a:fld id="{9361F49F-76A1-4540-B729-AC23A5D08AE8}" type="slidenum">
              <a:rPr lang="fa-IR" smtClean="0"/>
              <a:pPr/>
              <a:t>97</a:t>
            </a:fld>
            <a:endParaRPr lang="fa-IR"/>
          </a:p>
        </p:txBody>
      </p:sp>
    </p:spTree>
    <p:extLst>
      <p:ext uri="{BB962C8B-B14F-4D97-AF65-F5344CB8AC3E}">
        <p14:creationId xmlns:p14="http://schemas.microsoft.com/office/powerpoint/2010/main" val="3123978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2063100381\Pictures\logo 2.jpg"/>
          <p:cNvPicPr/>
          <p:nvPr/>
        </p:nvPicPr>
        <p:blipFill>
          <a:blip r:embed="rId2">
            <a:extLst>
              <a:ext uri="{28A0092B-C50C-407E-A947-70E740481C1C}">
                <a14:useLocalDpi xmlns:a14="http://schemas.microsoft.com/office/drawing/2010/main" val="0"/>
              </a:ext>
            </a:extLst>
          </a:blip>
          <a:srcRect/>
          <a:stretch>
            <a:fillRect/>
          </a:stretch>
        </p:blipFill>
        <p:spPr bwMode="auto">
          <a:xfrm>
            <a:off x="8396250" y="152400"/>
            <a:ext cx="631407" cy="638506"/>
          </a:xfrm>
          <a:prstGeom prst="rect">
            <a:avLst/>
          </a:prstGeom>
          <a:noFill/>
          <a:ln>
            <a:noFill/>
          </a:ln>
        </p:spPr>
      </p:pic>
      <p:sp>
        <p:nvSpPr>
          <p:cNvPr id="13" name="Slide Number Placeholder 12"/>
          <p:cNvSpPr>
            <a:spLocks noGrp="1"/>
          </p:cNvSpPr>
          <p:nvPr>
            <p:ph type="sldNum" sz="quarter" idx="12"/>
          </p:nvPr>
        </p:nvSpPr>
        <p:spPr/>
        <p:txBody>
          <a:bodyPr/>
          <a:lstStyle/>
          <a:p>
            <a:pPr algn="ctr">
              <a:defRPr/>
            </a:pPr>
            <a:fld id="{245C938A-A144-49A8-BA9F-9E1A2111F484}" type="slidenum">
              <a:rPr lang="en-US" smtClean="0">
                <a:solidFill>
                  <a:srgbClr val="70AD47">
                    <a:lumMod val="75000"/>
                  </a:srgbClr>
                </a:solidFill>
                <a:cs typeface="B Zar" panose="00000400000000000000" pitchFamily="2" charset="-78"/>
              </a:rPr>
              <a:pPr algn="ctr">
                <a:defRPr/>
              </a:pPr>
              <a:t>98</a:t>
            </a:fld>
            <a:endParaRPr lang="en-US" dirty="0">
              <a:solidFill>
                <a:srgbClr val="70AD47">
                  <a:lumMod val="75000"/>
                </a:srgbClr>
              </a:solidFill>
              <a:cs typeface="B Zar" panose="00000400000000000000" pitchFamily="2" charset="-78"/>
            </a:endParaRPr>
          </a:p>
        </p:txBody>
      </p:sp>
      <p:sp>
        <p:nvSpPr>
          <p:cNvPr id="12" name="TextBox 11"/>
          <p:cNvSpPr txBox="1"/>
          <p:nvPr/>
        </p:nvSpPr>
        <p:spPr>
          <a:xfrm>
            <a:off x="118440" y="286987"/>
            <a:ext cx="8166024" cy="369332"/>
          </a:xfrm>
          <a:prstGeom prst="rect">
            <a:avLst/>
          </a:prstGeom>
          <a:solidFill>
            <a:schemeClr val="accent4">
              <a:lumMod val="20000"/>
              <a:lumOff val="80000"/>
            </a:schemeClr>
          </a:solidFill>
        </p:spPr>
        <p:txBody>
          <a:bodyPr wrap="square" rtlCol="0">
            <a:spAutoFit/>
          </a:bodyPr>
          <a:lstStyle/>
          <a:p>
            <a:pPr lvl="1" algn="ctr" rtl="1" fontAlgn="auto">
              <a:spcBef>
                <a:spcPts val="0"/>
              </a:spcBef>
              <a:spcAft>
                <a:spcPts val="0"/>
              </a:spcAft>
            </a:pPr>
            <a:r>
              <a:rPr lang="fa-IR" b="1" dirty="0">
                <a:solidFill>
                  <a:prstClr val="black"/>
                </a:solidFill>
                <a:latin typeface="Calibri" panose="020F0502020204030204"/>
                <a:cs typeface="B Titr" panose="00000700000000000000" pitchFamily="2" charset="-78"/>
              </a:rPr>
              <a:t>شناسه کالا/خدمت</a:t>
            </a:r>
            <a:endParaRPr lang="en-US" sz="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26" y="2666999"/>
            <a:ext cx="8054238" cy="368935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281082329"/>
              </p:ext>
            </p:extLst>
          </p:nvPr>
        </p:nvGraphicFramePr>
        <p:xfrm>
          <a:off x="230226" y="916162"/>
          <a:ext cx="8172795" cy="1539447"/>
        </p:xfrm>
        <a:graphic>
          <a:graphicData uri="http://schemas.openxmlformats.org/drawingml/2006/table">
            <a:tbl>
              <a:tblPr firstRow="1" bandRow="1">
                <a:tableStyleId>{5C22544A-7EE6-4342-B048-85BDC9FD1C3A}</a:tableStyleId>
              </a:tblPr>
              <a:tblGrid>
                <a:gridCol w="8172795">
                  <a:extLst>
                    <a:ext uri="{9D8B030D-6E8A-4147-A177-3AD203B41FA5}">
                      <a16:colId xmlns:a16="http://schemas.microsoft.com/office/drawing/2014/main" xmlns="" val="1527189835"/>
                    </a:ext>
                  </a:extLst>
                </a:gridCol>
              </a:tblGrid>
              <a:tr h="1539447">
                <a:tc>
                  <a:txBody>
                    <a:bodyPr/>
                    <a:lstStyle/>
                    <a:p>
                      <a:pPr lvl="0" algn="just" rtl="1">
                        <a:lnSpc>
                          <a:spcPct val="150000"/>
                        </a:lnSpc>
                      </a:pPr>
                      <a:r>
                        <a:rPr lang="fa-IR" sz="2000" b="0" kern="1200" dirty="0" smtClean="0">
                          <a:solidFill>
                            <a:schemeClr val="tx1"/>
                          </a:solidFill>
                          <a:effectLst/>
                          <a:latin typeface="+mn-lt"/>
                          <a:ea typeface="+mn-ea"/>
                          <a:cs typeface="B Nazanin" panose="00000400000000000000" pitchFamily="2" charset="-78"/>
                        </a:rPr>
                        <a:t>کلیه مودیان می­توانند جهت دریافت لیست شناسه کالا و خدمات موجود، به نشانی </a:t>
                      </a:r>
                      <a:r>
                        <a:rPr lang="en-US" sz="2000" b="0" u="sng" kern="1200" dirty="0" smtClean="0">
                          <a:solidFill>
                            <a:schemeClr val="tx1"/>
                          </a:solidFill>
                          <a:effectLst/>
                          <a:latin typeface="+mn-lt"/>
                          <a:ea typeface="+mn-ea"/>
                          <a:cs typeface="B Nazanin" panose="00000400000000000000" pitchFamily="2" charset="-78"/>
                        </a:rPr>
                        <a:t>stuffid.tax.gov.ir</a:t>
                      </a:r>
                      <a:r>
                        <a:rPr lang="fa-IR" sz="2000" b="0" kern="1200" dirty="0" smtClean="0">
                          <a:solidFill>
                            <a:schemeClr val="tx1"/>
                          </a:solidFill>
                          <a:effectLst/>
                          <a:latin typeface="+mn-lt"/>
                          <a:ea typeface="+mn-ea"/>
                          <a:cs typeface="B Nazanin" panose="00000400000000000000" pitchFamily="2" charset="-78"/>
                        </a:rPr>
                        <a:t> مراجعه نموده و نسبت به دریافت فهرست مذکور حسب نیازمندی های خود اقدام نمایند. وضعیت شمولیت ارزش افزوده و ضرایب مالیاتی مرتبط در نشانی فوق برای هر کالا و خدمت درج گردیده است.</a:t>
                      </a:r>
                      <a:endParaRPr lang="en-US" sz="2000" b="0" kern="1200" dirty="0">
                        <a:solidFill>
                          <a:schemeClr val="tx1"/>
                        </a:solidFill>
                        <a:effectLst/>
                        <a:latin typeface="+mn-lt"/>
                        <a:ea typeface="+mn-ea"/>
                        <a:cs typeface="B Nazanin" panose="00000400000000000000" pitchFamily="2" charset="-7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6897853"/>
                  </a:ext>
                </a:extLst>
              </a:tr>
            </a:tbl>
          </a:graphicData>
        </a:graphic>
      </p:graphicFrame>
    </p:spTree>
    <p:extLst>
      <p:ext uri="{BB962C8B-B14F-4D97-AF65-F5344CB8AC3E}">
        <p14:creationId xmlns:p14="http://schemas.microsoft.com/office/powerpoint/2010/main" val="435968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1358721"/>
          </a:xfrm>
        </p:spPr>
        <p:txBody>
          <a:bodyPr>
            <a:normAutofit/>
          </a:bodyPr>
          <a:lstStyle/>
          <a:p>
            <a:pPr algn="ctr"/>
            <a:r>
              <a:rPr lang="fa-IR" sz="3300" dirty="0">
                <a:cs typeface="B Titr" panose="00000700000000000000" pitchFamily="2" charset="-78"/>
              </a:rPr>
              <a:t/>
            </a:r>
            <a:br>
              <a:rPr lang="fa-IR" sz="3300" dirty="0">
                <a:cs typeface="B Titr" panose="00000700000000000000" pitchFamily="2" charset="-78"/>
              </a:rPr>
            </a:br>
            <a:r>
              <a:rPr lang="fa-IR" sz="3300" dirty="0">
                <a:cs typeface="B Titr" panose="00000700000000000000" pitchFamily="2" charset="-78"/>
              </a:rPr>
              <a:t>صورتحساب الکترونیک</a:t>
            </a:r>
          </a:p>
        </p:txBody>
      </p:sp>
      <p:sp>
        <p:nvSpPr>
          <p:cNvPr id="3" name="Slide Number Placeholder 2"/>
          <p:cNvSpPr>
            <a:spLocks noGrp="1"/>
          </p:cNvSpPr>
          <p:nvPr>
            <p:ph type="sldNum" sz="quarter" idx="12"/>
          </p:nvPr>
        </p:nvSpPr>
        <p:spPr/>
        <p:txBody>
          <a:bodyPr/>
          <a:lstStyle/>
          <a:p>
            <a:fld id="{9361F49F-76A1-4540-B729-AC23A5D08AE8}" type="slidenum">
              <a:rPr lang="fa-IR" smtClean="0">
                <a:solidFill>
                  <a:srgbClr val="90C226"/>
                </a:solidFill>
              </a:rPr>
              <a:pPr/>
              <a:t>99</a:t>
            </a:fld>
            <a:endParaRPr lang="fa-IR">
              <a:solidFill>
                <a:srgbClr val="90C226"/>
              </a:solidFill>
            </a:endParaRPr>
          </a:p>
        </p:txBody>
      </p:sp>
    </p:spTree>
    <p:extLst>
      <p:ext uri="{BB962C8B-B14F-4D97-AF65-F5344CB8AC3E}">
        <p14:creationId xmlns:p14="http://schemas.microsoft.com/office/powerpoint/2010/main" val="1235849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MRT (4)">
  <a:themeElements>
    <a:clrScheme name="MRT (4)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fontScheme name="MRT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RT (4) 1">
        <a:dk1>
          <a:srgbClr val="4C1A37"/>
        </a:dk1>
        <a:lt1>
          <a:srgbClr val="FFFFFF"/>
        </a:lt1>
        <a:dk2>
          <a:srgbClr val="FFFFE7"/>
        </a:dk2>
        <a:lt2>
          <a:srgbClr val="B2B2B2"/>
        </a:lt2>
        <a:accent1>
          <a:srgbClr val="C06C98"/>
        </a:accent1>
        <a:accent2>
          <a:srgbClr val="FF9966"/>
        </a:accent2>
        <a:accent3>
          <a:srgbClr val="FFFFFF"/>
        </a:accent3>
        <a:accent4>
          <a:srgbClr val="40142D"/>
        </a:accent4>
        <a:accent5>
          <a:srgbClr val="DCBACA"/>
        </a:accent5>
        <a:accent6>
          <a:srgbClr val="E78A5C"/>
        </a:accent6>
        <a:hlink>
          <a:srgbClr val="BD6D45"/>
        </a:hlink>
        <a:folHlink>
          <a:srgbClr val="3AABC6"/>
        </a:folHlink>
      </a:clrScheme>
      <a:clrMap bg1="lt1" tx1="dk1" bg2="lt2" tx2="dk2" accent1="accent1" accent2="accent2" accent3="accent3" accent4="accent4" accent5="accent5" accent6="accent6" hlink="hlink" folHlink="folHlink"/>
    </a:extraClrScheme>
    <a:extraClrScheme>
      <a:clrScheme name="MRT (4) 2">
        <a:dk1>
          <a:srgbClr val="003366"/>
        </a:dk1>
        <a:lt1>
          <a:srgbClr val="FFFFFF"/>
        </a:lt1>
        <a:dk2>
          <a:srgbClr val="FFFFFF"/>
        </a:dk2>
        <a:lt2>
          <a:srgbClr val="B2B2B2"/>
        </a:lt2>
        <a:accent1>
          <a:srgbClr val="2879B0"/>
        </a:accent1>
        <a:accent2>
          <a:srgbClr val="0099CC"/>
        </a:accent2>
        <a:accent3>
          <a:srgbClr val="FFFFFF"/>
        </a:accent3>
        <a:accent4>
          <a:srgbClr val="002A56"/>
        </a:accent4>
        <a:accent5>
          <a:srgbClr val="ACBED4"/>
        </a:accent5>
        <a:accent6>
          <a:srgbClr val="008AB9"/>
        </a:accent6>
        <a:hlink>
          <a:srgbClr val="A9683B"/>
        </a:hlink>
        <a:folHlink>
          <a:srgbClr val="166A84"/>
        </a:folHlink>
      </a:clrScheme>
      <a:clrMap bg1="lt1" tx1="dk1" bg2="lt2" tx2="dk2" accent1="accent1" accent2="accent2" accent3="accent3" accent4="accent4" accent5="accent5" accent6="accent6" hlink="hlink" folHlink="folHlink"/>
    </a:extraClrScheme>
    <a:extraClrScheme>
      <a:clrScheme name="MRT (4)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modir-mba.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17277</TotalTime>
  <Words>11471</Words>
  <Application>Microsoft Office PowerPoint</Application>
  <PresentationFormat>On-screen Show (4:3)</PresentationFormat>
  <Paragraphs>1350</Paragraphs>
  <Slides>138</Slides>
  <Notes>15</Notes>
  <HiddenSlides>0</HiddenSlides>
  <MMClips>0</MMClips>
  <ScaleCrop>false</ScaleCrop>
  <HeadingPairs>
    <vt:vector size="8" baseType="variant">
      <vt:variant>
        <vt:lpstr>Fonts Used</vt:lpstr>
      </vt:variant>
      <vt:variant>
        <vt:i4>22</vt:i4>
      </vt:variant>
      <vt:variant>
        <vt:lpstr>Theme</vt:lpstr>
      </vt:variant>
      <vt:variant>
        <vt:i4>14</vt:i4>
      </vt:variant>
      <vt:variant>
        <vt:lpstr>Embedded OLE Servers</vt:lpstr>
      </vt:variant>
      <vt:variant>
        <vt:i4>1</vt:i4>
      </vt:variant>
      <vt:variant>
        <vt:lpstr>Slide Titles</vt:lpstr>
      </vt:variant>
      <vt:variant>
        <vt:i4>138</vt:i4>
      </vt:variant>
    </vt:vector>
  </HeadingPairs>
  <TitlesOfParts>
    <vt:vector size="175" baseType="lpstr">
      <vt:lpstr>_PDMS_Saleem_QuranFont</vt:lpstr>
      <vt:lpstr>Arial</vt:lpstr>
      <vt:lpstr>Arial Unicode MS</vt:lpstr>
      <vt:lpstr>B Homa</vt:lpstr>
      <vt:lpstr>B Koodak</vt:lpstr>
      <vt:lpstr>B Nazanin</vt:lpstr>
      <vt:lpstr>B Titr</vt:lpstr>
      <vt:lpstr>B Zar</vt:lpstr>
      <vt:lpstr>Calibri</vt:lpstr>
      <vt:lpstr>Calibri Light</vt:lpstr>
      <vt:lpstr>Century Gothic</vt:lpstr>
      <vt:lpstr>Courier New</vt:lpstr>
      <vt:lpstr>굴림</vt:lpstr>
      <vt:lpstr>IranNastaliq</vt:lpstr>
      <vt:lpstr>Symbol</vt:lpstr>
      <vt:lpstr>Tahoma</vt:lpstr>
      <vt:lpstr>Time new romans</vt:lpstr>
      <vt:lpstr>Times New Roman</vt:lpstr>
      <vt:lpstr>Trebuchet MS</vt:lpstr>
      <vt:lpstr>Verdana</vt:lpstr>
      <vt:lpstr>Wingdings</vt:lpstr>
      <vt:lpstr>Wingdings 3</vt:lpstr>
      <vt:lpstr>MRT (4)</vt:lpstr>
      <vt:lpstr>Custom Design</vt:lpstr>
      <vt:lpstr>Office Theme</vt:lpstr>
      <vt:lpstr>1_Office Theme</vt:lpstr>
      <vt:lpstr>2_Office Theme</vt:lpstr>
      <vt:lpstr>1_Facet</vt:lpstr>
      <vt:lpstr>4_Office Theme</vt:lpstr>
      <vt:lpstr>Wisp</vt:lpstr>
      <vt:lpstr>3_Office Theme</vt:lpstr>
      <vt:lpstr>5_Office Theme</vt:lpstr>
      <vt:lpstr>6_Office Theme</vt:lpstr>
      <vt:lpstr>modir-mba.com</vt:lpstr>
      <vt:lpstr>7_Office Theme</vt:lpstr>
      <vt:lpstr>1_Custom Design</vt:lpstr>
      <vt:lpstr>Worksheet</vt:lpstr>
      <vt:lpstr>PowerPoint Presentation</vt:lpstr>
      <vt:lpstr>PowerPoint Presentation</vt:lpstr>
      <vt:lpstr>PowerPoint Presentation</vt:lpstr>
      <vt:lpstr>PowerPoint Presentation</vt:lpstr>
      <vt:lpstr>پیامدهای اجرای قانون</vt:lpstr>
      <vt:lpstr>انطباق قانون پایانه های فروشگاهی و سامانه مودیان با اصول مالیاتی ستانی </vt:lpstr>
      <vt:lpstr>PowerPoint Presentation</vt:lpstr>
      <vt:lpstr>سامانه مؤدیان</vt:lpstr>
      <vt:lpstr>کارپوشه</vt:lpstr>
      <vt:lpstr>کارپوشه</vt:lpstr>
      <vt:lpstr>کارپوشه فعال و غیر فعال</vt:lpstr>
      <vt:lpstr>پایانه فروشگاهی</vt:lpstr>
      <vt:lpstr>PowerPoint Presentation</vt:lpstr>
      <vt:lpstr>حافظه مالیاتی</vt:lpstr>
      <vt:lpstr>شناسه یکتای شرکت ارائه­کننده خدمات مالیاتی</vt:lpstr>
      <vt:lpstr>صورت حساب الکترونیکی</vt:lpstr>
      <vt:lpstr>قوانین مهم سمت سرور</vt:lpstr>
      <vt:lpstr>PowerPoint Presentation</vt:lpstr>
      <vt:lpstr>PowerPoint Presentation</vt:lpstr>
      <vt:lpstr>PowerPoint Presentation</vt:lpstr>
      <vt:lpstr>استانداردهای پایانه فروشگاهی – حافظه مالیاتی</vt:lpstr>
      <vt:lpstr>قوانین مهم سمت سرور</vt:lpstr>
      <vt:lpstr>قوانین مهم سمت سرور</vt:lpstr>
      <vt:lpstr>قوانین مهم سمت سرور</vt:lpstr>
      <vt:lpstr>قوانین مهم سمت سرور</vt:lpstr>
      <vt:lpstr>قوانین مهم سمت سرور</vt:lpstr>
      <vt:lpstr>قوانین مهم سمت سرور</vt:lpstr>
      <vt:lpstr>قوانین مهم سمت سرور</vt:lpstr>
      <vt:lpstr>PowerPoint Presentation</vt:lpstr>
      <vt:lpstr>PowerPoint Presentation</vt:lpstr>
      <vt:lpstr>اشخاص مشمول قانون پایانه فروشگاهی و سامانه مودیان بر اساس قانون تسهیل تکالیف مودیان</vt:lpstr>
      <vt:lpstr>توضیحات تکمیلی مشمولیت اشخاص حقیقی:</vt:lpstr>
      <vt:lpstr>اشخاص مشمول</vt:lpstr>
      <vt:lpstr>اهم تکالیف اشخاص مشمول </vt:lpstr>
      <vt:lpstr>اهم تکالیف اشخاص مشمول (ادامه)</vt:lpstr>
      <vt:lpstr>PowerPoint Presentation</vt:lpstr>
      <vt:lpstr>اهم تکالیف اشخاص مشمول (ادامه)</vt:lpstr>
      <vt:lpstr>گام های اصلی اتصال به سامانه مودیان و صدور صورتحساب</vt:lpstr>
      <vt:lpstr>گام های اصلی تبادل اطلاعات بین سامانه مودیان و مودی</vt:lpstr>
      <vt:lpstr>صحت اطلاعات ثبت شده و نحوه ورود به حسابرسی مالیاتی</vt:lpstr>
      <vt:lpstr>PowerPoint Presentation</vt:lpstr>
      <vt:lpstr>فرآیند کلی صدور صورتحساب الکترونیکی و محاسبه مالیات بر ارزش افزوده</vt:lpstr>
      <vt:lpstr>تایید صورتحساب الکترونیکی توسط خریدار و اطلاع سایر صورتحساب های خرید</vt:lpstr>
      <vt:lpstr>محاسبه مالیات بر ارزش افزوده</vt:lpstr>
      <vt:lpstr>محاسبه مالیات بر ارزش افزوده</vt:lpstr>
      <vt:lpstr>ثبت قراردادها در سامانه مودیان</vt:lpstr>
      <vt:lpstr>محدودیت در صدور صورتحساب الکترونیکی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شرکت‌های معتمد ارائه کننده خدمات مالیاتی (انواع)</vt:lpstr>
      <vt:lpstr>PowerPoint Presentation</vt:lpstr>
      <vt:lpstr>شرکت‌های معتمد ارائه کننده خدمات مالیاتی </vt:lpstr>
      <vt:lpstr>شناسه یکتای شرکت ارائه­کننده خدمات مالیاتی</vt:lpstr>
      <vt:lpstr>PowerPoint Presentation</vt:lpstr>
      <vt:lpstr>PowerPoint Presentation</vt:lpstr>
      <vt:lpstr>PowerPoint Presentation</vt:lpstr>
      <vt:lpstr>PowerPoint Presentation</vt:lpstr>
      <vt:lpstr>ورود به کارپوشه</vt:lpstr>
      <vt:lpstr>بخش های کلی کارپوشه</vt:lpstr>
      <vt:lpstr>پیشخوان</vt:lpstr>
      <vt:lpstr>وضعیت های مختلف پرونده ها در پیشخوان</vt:lpstr>
      <vt:lpstr>PowerPoint Presentation</vt:lpstr>
      <vt:lpstr>تصویر کلی کارپوشه مودیان</vt:lpstr>
      <vt:lpstr>PowerPoint Presentation</vt:lpstr>
      <vt:lpstr>PowerPoint Presentation</vt:lpstr>
      <vt:lpstr>مدیریت پرونده مالیاتی بخش اطلاعات ثبت نامی و وضعیت شعب</vt:lpstr>
      <vt:lpstr> بخش مدیریت درخواست‌ها</vt:lpstr>
      <vt:lpstr>مدیریت پرونده مالیاتی بخش کاربران فرعی</vt:lpstr>
      <vt:lpstr>PowerPoint Presentation</vt:lpstr>
      <vt:lpstr>PowerPoint Presentation</vt:lpstr>
      <vt:lpstr>PowerPoint Presentation</vt:lpstr>
      <vt:lpstr>PowerPoint Presentation</vt:lpstr>
      <vt:lpstr>PowerPoint Presentation</vt:lpstr>
      <vt:lpstr>عضویت بخش مراحل دریافت شناسه یکتای حافظه مالیاتی</vt:lpstr>
      <vt:lpstr>PowerPoint Presentation</vt:lpstr>
      <vt:lpstr>PowerPoint Presentation</vt:lpstr>
      <vt:lpstr> گواهی مهر سازمانی و امضاء دیجیتال</vt:lpstr>
      <vt:lpstr>PowerPoint Presentation</vt:lpstr>
      <vt:lpstr>PowerPoint Presentation</vt:lpstr>
      <vt:lpstr>PowerPoint Presentation</vt:lpstr>
      <vt:lpstr>PowerPoint Presentation</vt:lpstr>
      <vt:lpstr>PowerPoint Presentation</vt:lpstr>
      <vt:lpstr>شناسه کالا و خدمات</vt:lpstr>
      <vt:lpstr>نحوه اخذ/استعلام شناسه کالا</vt:lpstr>
      <vt:lpstr>نحوه اخذ شناسه خدمت</vt:lpstr>
      <vt:lpstr>PowerPoint Presentation</vt:lpstr>
      <vt:lpstr> صورتحساب الکترونیک</vt:lpstr>
      <vt:lpstr>PowerPoint Presentation</vt:lpstr>
      <vt:lpstr>PowerPoint Presentation</vt:lpstr>
      <vt:lpstr>صورت حساب الکترونیکی</vt:lpstr>
      <vt:lpstr>PowerPoint Presentation</vt:lpstr>
      <vt:lpstr>قوانین مهم سمت سرور</vt:lpstr>
      <vt:lpstr>PowerPoint Presentation</vt:lpstr>
      <vt:lpstr>PowerPoint Presentation</vt:lpstr>
      <vt:lpstr>PowerPoint Presentation</vt:lpstr>
      <vt:lpstr>PowerPoint Presentation</vt:lpstr>
      <vt:lpstr>PowerPoint Presentation</vt:lpstr>
      <vt:lpstr>قوانین مهم سمت سرور</vt:lpstr>
      <vt:lpstr>قوانین مهم سمت سرور</vt:lpstr>
      <vt:lpstr>قوانین مهم سمت سرور</vt:lpstr>
      <vt:lpstr>PowerPoint Presentation</vt:lpstr>
      <vt:lpstr>PowerPoint Presentation</vt:lpstr>
      <vt:lpstr>PowerPoint Presentation</vt:lpstr>
      <vt:lpstr>PowerPoint Presentation</vt:lpstr>
      <vt:lpstr>PowerPoint Presentation</vt:lpstr>
      <vt:lpstr>وضعیت های صورتحساب</vt:lpstr>
      <vt:lpstr>PowerPoint Presentation</vt:lpstr>
      <vt:lpstr>PowerPoint Presentation</vt:lpstr>
      <vt:lpstr>PowerPoint Presentation</vt:lpstr>
      <vt:lpstr>PowerPoint Presentation</vt:lpstr>
      <vt:lpstr>PowerPoint Presentation</vt:lpstr>
      <vt:lpstr>مدیریت صورتحساب</vt:lpstr>
      <vt:lpstr>PowerPoint Presentation</vt:lpstr>
      <vt:lpstr>صورتحساب های خرید</vt:lpstr>
      <vt:lpstr>PowerPoint Presentation</vt:lpstr>
      <vt:lpstr>PowerPoint Presentation</vt:lpstr>
      <vt:lpstr>PowerPoint Presentation</vt:lpstr>
      <vt:lpstr>PowerPoint Presentation</vt:lpstr>
      <vt:lpstr>PowerPoint Presentation</vt:lpstr>
      <vt:lpstr>PowerPoint Presentation</vt:lpstr>
      <vt:lpstr>بخش مدیریت درخواست‌ها</vt:lpstr>
      <vt:lpstr> بخش مدیریت درخواست‌ها</vt:lpstr>
      <vt:lpstr>بخش مدیریت درخواست‌ها</vt:lpstr>
      <vt:lpstr>PowerPoint Presentation</vt:lpstr>
      <vt:lpstr>بخش مدیریت اعلان های تخلفات</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Nasrin Javadi</dc:creator>
  <cp:lastModifiedBy>Zahra Kaboosi</cp:lastModifiedBy>
  <cp:revision>1538</cp:revision>
  <cp:lastPrinted>2022-07-02T21:35:45Z</cp:lastPrinted>
  <dcterms:created xsi:type="dcterms:W3CDTF">2015-10-17T05:01:10Z</dcterms:created>
  <dcterms:modified xsi:type="dcterms:W3CDTF">2025-05-03T10:37:22Z</dcterms:modified>
</cp:coreProperties>
</file>